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0"/>
  </p:notesMasterIdLst>
  <p:handoutMasterIdLst>
    <p:handoutMasterId r:id="rId21"/>
  </p:handoutMasterIdLst>
  <p:sldIdLst>
    <p:sldId id="267" r:id="rId5"/>
    <p:sldId id="256" r:id="rId6"/>
    <p:sldId id="258" r:id="rId7"/>
    <p:sldId id="268" r:id="rId8"/>
    <p:sldId id="259" r:id="rId9"/>
    <p:sldId id="270" r:id="rId10"/>
    <p:sldId id="271" r:id="rId11"/>
    <p:sldId id="269" r:id="rId12"/>
    <p:sldId id="260" r:id="rId13"/>
    <p:sldId id="272" r:id="rId14"/>
    <p:sldId id="273" r:id="rId15"/>
    <p:sldId id="265" r:id="rId16"/>
    <p:sldId id="263" r:id="rId17"/>
    <p:sldId id="264"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0C1F"/>
    <a:srgbClr val="903163"/>
    <a:srgbClr val="E1E1E1"/>
    <a:srgbClr val="AA2C71"/>
    <a:srgbClr val="A62C6F"/>
    <a:srgbClr val="F9E7F1"/>
    <a:srgbClr val="852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058" autoAdjust="0"/>
  </p:normalViewPr>
  <p:slideViewPr>
    <p:cSldViewPr snapToGrid="0">
      <p:cViewPr varScale="1">
        <p:scale>
          <a:sx n="70" d="100"/>
          <a:sy n="70" d="100"/>
        </p:scale>
        <p:origin x="442" y="5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B538F6-AC32-4C48-A241-2C319D94E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02BACE3-EC2D-4898-B64D-08C196DE61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4D88D5-0AB9-479B-891B-76FAA2CC9968}" type="datetimeFigureOut">
              <a:rPr lang="en-US" smtClean="0"/>
              <a:t>10/9/2019</a:t>
            </a:fld>
            <a:endParaRPr lang="en-US" dirty="0"/>
          </a:p>
        </p:txBody>
      </p:sp>
      <p:sp>
        <p:nvSpPr>
          <p:cNvPr id="4" name="Footer Placeholder 3">
            <a:extLst>
              <a:ext uri="{FF2B5EF4-FFF2-40B4-BE49-F238E27FC236}">
                <a16:creationId xmlns:a16="http://schemas.microsoft.com/office/drawing/2014/main" id="{AF7CC0CC-D9A9-4658-833D-7168A941E9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66B70F4-8768-4C94-98DC-BDBE0D5884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20114-DE68-48DB-98CA-3A246173CE7D}" type="slidenum">
              <a:rPr lang="en-US" smtClean="0"/>
              <a:t>‹#›</a:t>
            </a:fld>
            <a:endParaRPr lang="en-US" dirty="0"/>
          </a:p>
        </p:txBody>
      </p:sp>
    </p:spTree>
    <p:extLst>
      <p:ext uri="{BB962C8B-B14F-4D97-AF65-F5344CB8AC3E}">
        <p14:creationId xmlns:p14="http://schemas.microsoft.com/office/powerpoint/2010/main" val="3071631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95F94-0189-4A23-9895-35FA752439AB}" type="datetimeFigureOut">
              <a:rPr lang="en-US" smtClean="0"/>
              <a:t>10/9/2019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E1C88-3939-4832-BAAB-091D6FA96EB5}" type="slidenum">
              <a:rPr lang="en-US" smtClean="0"/>
              <a:t>‹#›</a:t>
            </a:fld>
            <a:endParaRPr lang="en-US" dirty="0"/>
          </a:p>
        </p:txBody>
      </p:sp>
    </p:spTree>
    <p:extLst>
      <p:ext uri="{BB962C8B-B14F-4D97-AF65-F5344CB8AC3E}">
        <p14:creationId xmlns:p14="http://schemas.microsoft.com/office/powerpoint/2010/main" val="1310500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this slide when you finish preparing the other slides.</a:t>
            </a:r>
          </a:p>
        </p:txBody>
      </p:sp>
      <p:sp>
        <p:nvSpPr>
          <p:cNvPr id="4" name="Slide Number Placeholder 3"/>
          <p:cNvSpPr>
            <a:spLocks noGrp="1"/>
          </p:cNvSpPr>
          <p:nvPr>
            <p:ph type="sldNum" sz="quarter" idx="10"/>
          </p:nvPr>
        </p:nvSpPr>
        <p:spPr/>
        <p:txBody>
          <a:bodyPr/>
          <a:lstStyle/>
          <a:p>
            <a:fld id="{012E1C88-3939-4832-BAAB-091D6FA96EB5}" type="slidenum">
              <a:rPr lang="en-US" smtClean="0"/>
              <a:t>2</a:t>
            </a:fld>
            <a:endParaRPr lang="en-US" dirty="0"/>
          </a:p>
        </p:txBody>
      </p:sp>
    </p:spTree>
    <p:extLst>
      <p:ext uri="{BB962C8B-B14F-4D97-AF65-F5344CB8AC3E}">
        <p14:creationId xmlns:p14="http://schemas.microsoft.com/office/powerpoint/2010/main" val="492598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 you remember how Facebook’s UI or it’s messenger looked a few years back? During that time you had to refresh or reload the entire page for new updates or messages repeatedly. But now it’s no longer required. Today, each time there is a new update or message, a notification will pop up. Clicking on that will then automatically refresh your page and show you the latest updates. So, how exactly does this happen? Well, this is the magic of ReactJS and in this blog, I am going to discuss what is React and why you should go for it. But before we proceed to see what is react, let’s take a look at the topics I will be discussing:</a:t>
            </a:r>
            <a:endParaRPr lang="en-US" dirty="0"/>
          </a:p>
        </p:txBody>
      </p:sp>
      <p:sp>
        <p:nvSpPr>
          <p:cNvPr id="4" name="Slide Number Placeholder 3"/>
          <p:cNvSpPr>
            <a:spLocks noGrp="1"/>
          </p:cNvSpPr>
          <p:nvPr>
            <p:ph type="sldNum" sz="quarter" idx="5"/>
          </p:nvPr>
        </p:nvSpPr>
        <p:spPr/>
        <p:txBody>
          <a:bodyPr/>
          <a:lstStyle/>
          <a:p>
            <a:fld id="{012E1C88-3939-4832-BAAB-091D6FA96EB5}" type="slidenum">
              <a:rPr lang="en-US" smtClean="0"/>
              <a:t>3</a:t>
            </a:fld>
            <a:endParaRPr lang="en-US" dirty="0"/>
          </a:p>
        </p:txBody>
      </p:sp>
    </p:spTree>
    <p:extLst>
      <p:ext uri="{BB962C8B-B14F-4D97-AF65-F5344CB8AC3E}">
        <p14:creationId xmlns:p14="http://schemas.microsoft.com/office/powerpoint/2010/main" val="39407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Following are the major advantages provided by the JavaScript Frameworks:</a:t>
            </a:r>
          </a:p>
          <a:p>
            <a:r>
              <a:rPr lang="en-US" sz="1200" b="1" i="0" kern="1200" dirty="0">
                <a:solidFill>
                  <a:schemeClr val="tx1"/>
                </a:solidFill>
                <a:effectLst/>
                <a:latin typeface="+mn-lt"/>
                <a:ea typeface="+mn-ea"/>
                <a:cs typeface="+mn-cs"/>
              </a:rPr>
              <a:t>Efficiency: </a:t>
            </a:r>
            <a:r>
              <a:rPr lang="en-US" sz="1200" b="0" i="0" kern="1200" dirty="0">
                <a:solidFill>
                  <a:schemeClr val="tx1"/>
                </a:solidFill>
                <a:effectLst/>
                <a:latin typeface="+mn-lt"/>
                <a:ea typeface="+mn-ea"/>
                <a:cs typeface="+mn-cs"/>
              </a:rPr>
              <a:t>With the use of pre-built patterns and functions, the development of the applications became easy. The projects which used to take months to develop can now be developed in very less time. This increased the efficiency as well as reduced the time and effort involved.</a:t>
            </a:r>
          </a:p>
          <a:p>
            <a:r>
              <a:rPr lang="en-US" sz="1200" b="1" i="0" kern="1200" dirty="0">
                <a:solidFill>
                  <a:schemeClr val="tx1"/>
                </a:solidFill>
                <a:effectLst/>
                <a:latin typeface="+mn-lt"/>
                <a:ea typeface="+mn-ea"/>
                <a:cs typeface="+mn-cs"/>
              </a:rPr>
              <a:t>Security: </a:t>
            </a:r>
            <a:r>
              <a:rPr lang="en-US" sz="1200" b="0" i="0" kern="1200" dirty="0">
                <a:solidFill>
                  <a:schemeClr val="tx1"/>
                </a:solidFill>
                <a:effectLst/>
                <a:latin typeface="+mn-lt"/>
                <a:ea typeface="+mn-ea"/>
                <a:cs typeface="+mn-cs"/>
              </a:rPr>
              <a:t>As JavaScript is an open source community, its top frameworks have strong security arrangements. Frameworks are supported by these large communities in which, the members and the users can also act as testers. This increases the chances of detecting any kind of backdoor or bug present in the framework. Thus providing better security at less cost.</a:t>
            </a:r>
          </a:p>
          <a:p>
            <a:r>
              <a:rPr lang="en-US" sz="1200" b="1" i="0" kern="1200" dirty="0">
                <a:solidFill>
                  <a:schemeClr val="tx1"/>
                </a:solidFill>
                <a:effectLst/>
                <a:latin typeface="+mn-lt"/>
                <a:ea typeface="+mn-ea"/>
                <a:cs typeface="+mn-cs"/>
              </a:rPr>
              <a:t>Cost Reduction:</a:t>
            </a:r>
            <a:r>
              <a:rPr lang="en-US" sz="1200" b="0" i="0" kern="1200" dirty="0">
                <a:solidFill>
                  <a:schemeClr val="tx1"/>
                </a:solidFill>
                <a:effectLst/>
                <a:latin typeface="+mn-lt"/>
                <a:ea typeface="+mn-ea"/>
                <a:cs typeface="+mn-cs"/>
              </a:rPr>
              <a:t> JavaScript Frameworks are free for public use as they are open source. So, when we develop a web application using these frameworks, the overall cost of the application is much lesser.</a:t>
            </a:r>
          </a:p>
          <a:p>
            <a:endParaRPr lang="en-US" dirty="0"/>
          </a:p>
        </p:txBody>
      </p:sp>
      <p:sp>
        <p:nvSpPr>
          <p:cNvPr id="4" name="Slide Number Placeholder 3"/>
          <p:cNvSpPr>
            <a:spLocks noGrp="1"/>
          </p:cNvSpPr>
          <p:nvPr>
            <p:ph type="sldNum" sz="quarter" idx="5"/>
          </p:nvPr>
        </p:nvSpPr>
        <p:spPr/>
        <p:txBody>
          <a:bodyPr/>
          <a:lstStyle/>
          <a:p>
            <a:fld id="{012E1C88-3939-4832-BAAB-091D6FA96EB5}" type="slidenum">
              <a:rPr lang="en-US" smtClean="0"/>
              <a:t>4</a:t>
            </a:fld>
            <a:endParaRPr lang="en-US" dirty="0"/>
          </a:p>
        </p:txBody>
      </p:sp>
    </p:spTree>
    <p:extLst>
      <p:ext uri="{BB962C8B-B14F-4D97-AF65-F5344CB8AC3E}">
        <p14:creationId xmlns:p14="http://schemas.microsoft.com/office/powerpoint/2010/main" val="2899330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NOTE: ReactJS is only a frontend library and not the whole framework, which deals with the </a:t>
            </a:r>
            <a:r>
              <a:rPr lang="en-US" sz="1200" b="1" i="1" kern="1200" dirty="0">
                <a:solidFill>
                  <a:schemeClr val="tx1"/>
                </a:solidFill>
                <a:effectLst/>
                <a:latin typeface="+mn-lt"/>
                <a:ea typeface="+mn-ea"/>
                <a:cs typeface="+mn-cs"/>
              </a:rPr>
              <a:t>View </a:t>
            </a:r>
            <a:r>
              <a:rPr lang="en-US" sz="1200" b="0" i="1" kern="1200" dirty="0">
                <a:solidFill>
                  <a:schemeClr val="tx1"/>
                </a:solidFill>
                <a:effectLst/>
                <a:latin typeface="+mn-lt"/>
                <a:ea typeface="+mn-ea"/>
                <a:cs typeface="+mn-cs"/>
              </a:rPr>
              <a:t>component of</a:t>
            </a:r>
            <a:r>
              <a:rPr lang="en-US" sz="1200" b="1" i="1" kern="1200" dirty="0">
                <a:solidFill>
                  <a:schemeClr val="tx1"/>
                </a:solidFill>
                <a:effectLst/>
                <a:latin typeface="+mn-lt"/>
                <a:ea typeface="+mn-ea"/>
                <a:cs typeface="+mn-cs"/>
              </a:rPr>
              <a:t> MVC </a:t>
            </a:r>
            <a:r>
              <a:rPr lang="en-US" sz="1200" b="0" i="1" kern="1200" dirty="0">
                <a:solidFill>
                  <a:schemeClr val="tx1"/>
                </a:solidFill>
                <a:effectLst/>
                <a:latin typeface="+mn-lt"/>
                <a:ea typeface="+mn-ea"/>
                <a:cs typeface="+mn-cs"/>
              </a:rPr>
              <a:t>(Model – </a:t>
            </a:r>
            <a:r>
              <a:rPr lang="en-US" sz="1200" b="1" i="1" kern="1200" dirty="0">
                <a:solidFill>
                  <a:schemeClr val="tx1"/>
                </a:solidFill>
                <a:effectLst/>
                <a:latin typeface="+mn-lt"/>
                <a:ea typeface="+mn-ea"/>
                <a:cs typeface="+mn-cs"/>
              </a:rPr>
              <a:t>View</a:t>
            </a:r>
            <a:r>
              <a:rPr lang="en-US" sz="1200" b="0" i="1" kern="1200" dirty="0">
                <a:solidFill>
                  <a:schemeClr val="tx1"/>
                </a:solidFill>
                <a:effectLst/>
                <a:latin typeface="+mn-lt"/>
                <a:ea typeface="+mn-ea"/>
                <a:cs typeface="+mn-cs"/>
              </a:rPr>
              <a:t> – Controller).</a:t>
            </a:r>
          </a:p>
          <a:p>
            <a:endParaRPr lang="en-US" sz="1200" b="0"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Manipulating DOM was </a:t>
            </a:r>
            <a:r>
              <a:rPr lang="en-US" sz="1200" b="0" i="1" kern="1200" dirty="0">
                <a:solidFill>
                  <a:schemeClr val="tx1"/>
                </a:solidFill>
                <a:effectLst/>
                <a:latin typeface="+mn-lt"/>
                <a:ea typeface="+mn-ea"/>
                <a:cs typeface="+mn-cs"/>
              </a:rPr>
              <a:t>very expensive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This is where ReactJS comes to our rescue. With ReactJS, you can divide your entire application into various independent components</a:t>
            </a:r>
            <a:endParaRPr lang="en-US" dirty="0"/>
          </a:p>
        </p:txBody>
      </p:sp>
      <p:sp>
        <p:nvSpPr>
          <p:cNvPr id="4" name="Slide Number Placeholder 3"/>
          <p:cNvSpPr>
            <a:spLocks noGrp="1"/>
          </p:cNvSpPr>
          <p:nvPr>
            <p:ph type="sldNum" sz="quarter" idx="5"/>
          </p:nvPr>
        </p:nvSpPr>
        <p:spPr/>
        <p:txBody>
          <a:bodyPr/>
          <a:lstStyle/>
          <a:p>
            <a:fld id="{012E1C88-3939-4832-BAAB-091D6FA96EB5}" type="slidenum">
              <a:rPr lang="en-US" smtClean="0"/>
              <a:t>5</a:t>
            </a:fld>
            <a:endParaRPr lang="en-US" dirty="0"/>
          </a:p>
        </p:txBody>
      </p:sp>
    </p:spTree>
    <p:extLst>
      <p:ext uri="{BB962C8B-B14F-4D97-AF65-F5344CB8AC3E}">
        <p14:creationId xmlns:p14="http://schemas.microsoft.com/office/powerpoint/2010/main" val="3502616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Developers often use the terms “library” and “framework” interchangeably. But there is a difference.</a:t>
            </a:r>
            <a:endParaRPr lang="en-US" dirty="0"/>
          </a:p>
        </p:txBody>
      </p:sp>
      <p:sp>
        <p:nvSpPr>
          <p:cNvPr id="4" name="Slide Number Placeholder 3"/>
          <p:cNvSpPr>
            <a:spLocks noGrp="1"/>
          </p:cNvSpPr>
          <p:nvPr>
            <p:ph type="sldNum" sz="quarter" idx="5"/>
          </p:nvPr>
        </p:nvSpPr>
        <p:spPr/>
        <p:txBody>
          <a:bodyPr/>
          <a:lstStyle/>
          <a:p>
            <a:fld id="{012E1C88-3939-4832-BAAB-091D6FA96EB5}" type="slidenum">
              <a:rPr lang="en-US" smtClean="0"/>
              <a:t>6</a:t>
            </a:fld>
            <a:endParaRPr lang="en-US" dirty="0"/>
          </a:p>
        </p:txBody>
      </p:sp>
    </p:spTree>
    <p:extLst>
      <p:ext uri="{BB962C8B-B14F-4D97-AF65-F5344CB8AC3E}">
        <p14:creationId xmlns:p14="http://schemas.microsoft.com/office/powerpoint/2010/main" val="389996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Vue </a:t>
            </a:r>
            <a:r>
              <a:rPr lang="en-US" dirty="0" err="1"/>
              <a:t>js</a:t>
            </a:r>
            <a:r>
              <a:rPr lang="en-US" dirty="0"/>
              <a:t> are Frameworks.</a:t>
            </a:r>
          </a:p>
          <a:p>
            <a:r>
              <a:rPr lang="en-US" dirty="0"/>
              <a:t>  - Have to follow standards.</a:t>
            </a:r>
          </a:p>
          <a:p>
            <a:r>
              <a:rPr lang="en-US" dirty="0"/>
              <a:t>  - hard to Customize and deviate</a:t>
            </a:r>
          </a:p>
          <a:p>
            <a:r>
              <a:rPr lang="en-US" dirty="0" err="1"/>
              <a:t>Jquery</a:t>
            </a:r>
            <a:r>
              <a:rPr lang="en-US" dirty="0"/>
              <a:t>, React, D3 Js are libraries.</a:t>
            </a:r>
          </a:p>
        </p:txBody>
      </p:sp>
      <p:sp>
        <p:nvSpPr>
          <p:cNvPr id="4" name="Slide Number Placeholder 3"/>
          <p:cNvSpPr>
            <a:spLocks noGrp="1"/>
          </p:cNvSpPr>
          <p:nvPr>
            <p:ph type="sldNum" sz="quarter" idx="5"/>
          </p:nvPr>
        </p:nvSpPr>
        <p:spPr/>
        <p:txBody>
          <a:bodyPr/>
          <a:lstStyle/>
          <a:p>
            <a:fld id="{012E1C88-3939-4832-BAAB-091D6FA96EB5}" type="slidenum">
              <a:rPr lang="en-US" smtClean="0"/>
              <a:t>7</a:t>
            </a:fld>
            <a:endParaRPr lang="en-US" dirty="0"/>
          </a:p>
        </p:txBody>
      </p:sp>
    </p:spTree>
    <p:extLst>
      <p:ext uri="{BB962C8B-B14F-4D97-AF65-F5344CB8AC3E}">
        <p14:creationId xmlns:p14="http://schemas.microsoft.com/office/powerpoint/2010/main" val="4262059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E1C88-3939-4832-BAAB-091D6FA96EB5}" type="slidenum">
              <a:rPr lang="en-US" smtClean="0"/>
              <a:t>8</a:t>
            </a:fld>
            <a:endParaRPr lang="en-US" dirty="0"/>
          </a:p>
        </p:txBody>
      </p:sp>
    </p:spTree>
    <p:extLst>
      <p:ext uri="{BB962C8B-B14F-4D97-AF65-F5344CB8AC3E}">
        <p14:creationId xmlns:p14="http://schemas.microsoft.com/office/powerpoint/2010/main" val="2407980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2E1C88-3939-4832-BAAB-091D6FA96EB5}" type="slidenum">
              <a:rPr lang="en-US" smtClean="0"/>
              <a:t>9</a:t>
            </a:fld>
            <a:endParaRPr lang="en-US" dirty="0"/>
          </a:p>
        </p:txBody>
      </p:sp>
    </p:spTree>
    <p:extLst>
      <p:ext uri="{BB962C8B-B14F-4D97-AF65-F5344CB8AC3E}">
        <p14:creationId xmlns:p14="http://schemas.microsoft.com/office/powerpoint/2010/main" val="3788296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464567" y="3085765"/>
            <a:ext cx="11262866" cy="3304800"/>
          </a:xfrm>
          <a:prstGeom prst="rect">
            <a:avLst/>
          </a:prstGeom>
          <a:gradFill flip="none" rotWithShape="1">
            <a:gsLst>
              <a:gs pos="100000">
                <a:schemeClr val="accent2"/>
              </a:gs>
              <a:gs pos="58000">
                <a:schemeClr val="accent2">
                  <a:lumMod val="7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99226" y="1020431"/>
            <a:ext cx="10993549" cy="1475013"/>
          </a:xfrm>
          <a:effectLst/>
        </p:spPr>
        <p:txBody>
          <a:bodyPr anchor="ctr" anchorCtr="0">
            <a:normAutofit/>
          </a:bodyPr>
          <a:lstStyle>
            <a:lvl1pPr algn="ctr">
              <a:defRPr sz="5400">
                <a:solidFill>
                  <a:schemeClr val="accent1"/>
                </a:solidFill>
              </a:defRPr>
            </a:lvl1pPr>
          </a:lstStyle>
          <a:p>
            <a:r>
              <a:rPr lang="en-US" noProof="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ctr">
              <a:buNone/>
              <a:defRPr sz="20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bg1"/>
                </a:solidFill>
              </a:defRPr>
            </a:lvl1pPr>
          </a:lstStyle>
          <a:p>
            <a:fld id="{77D86AA0-B889-4FC0-8908-A1A591CF11C0}" type="datetime8">
              <a:rPr lang="en-US" noProof="0" smtClean="0"/>
              <a:pPr/>
              <a:t>10/9/2019 10:41 AM</a:t>
            </a:fld>
            <a:endParaRPr lang="en-US" noProof="0"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bg1"/>
                </a:solidFill>
              </a:defRPr>
            </a:lvl1pPr>
          </a:lstStyle>
          <a:p>
            <a:r>
              <a:rPr lang="en-US" noProof="0" dirty="0"/>
              <a:t>ADD A FOOTER</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bg1"/>
                </a:solidFill>
              </a:defRPr>
            </a:lvl1pPr>
          </a:lstStyle>
          <a:p>
            <a:fld id="{C5C3056E-1632-4A65-A24F-3F10A1450A6E}" type="slidenum">
              <a:rPr lang="en-US" noProof="0" smtClean="0"/>
              <a:pPr/>
              <a:t>‹#›</a:t>
            </a:fld>
            <a:endParaRPr lang="en-US" noProof="0" dirty="0"/>
          </a:p>
        </p:txBody>
      </p:sp>
    </p:spTree>
    <p:extLst>
      <p:ext uri="{BB962C8B-B14F-4D97-AF65-F5344CB8AC3E}">
        <p14:creationId xmlns:p14="http://schemas.microsoft.com/office/powerpoint/2010/main" val="2168848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bwMode="white">
          <a:xfrm>
            <a:off x="447817" y="5141973"/>
            <a:ext cx="11298200" cy="1274702"/>
          </a:xfrm>
          <a:prstGeom prst="rect">
            <a:avLst/>
          </a:prstGeom>
          <a:gradFill flip="none" rotWithShape="1">
            <a:gsLst>
              <a:gs pos="100000">
                <a:schemeClr val="accent2"/>
              </a:gs>
              <a:gs pos="59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bg1"/>
                </a:solidFill>
              </a:defRPr>
            </a:lvl1pPr>
          </a:lstStyle>
          <a:p>
            <a:r>
              <a:rPr lang="en-US" noProof="0"/>
              <a:t>Click to edit Master title style</a:t>
            </a:r>
          </a:p>
        </p:txBody>
      </p:sp>
      <p:sp>
        <p:nvSpPr>
          <p:cNvPr id="3" name="Content Placeholder 2"/>
          <p:cNvSpPr>
            <a:spLocks noGrp="1"/>
          </p:cNvSpPr>
          <p:nvPr>
            <p:ph idx="1"/>
          </p:nvPr>
        </p:nvSpPr>
        <p:spPr>
          <a:xfrm>
            <a:off x="447816" y="601200"/>
            <a:ext cx="11292840" cy="4204800"/>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599E538E-6783-48BF-9DAA-8D73DA1DF735}" type="datetime8">
              <a:rPr lang="en-US" noProof="0" smtClean="0"/>
              <a:pPr/>
              <a:t>10/9/2019 10:41 AM</a:t>
            </a:fld>
            <a:endParaRPr lang="en-US" noProof="0" dirty="0"/>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noProof="0" dirty="0"/>
              <a:t>ADD A FOOTER</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5C3056E-1632-4A65-A24F-3F10A1450A6E}" type="slidenum">
              <a:rPr lang="en-US" noProof="0" smtClean="0"/>
              <a:pPr/>
              <a:t>‹#›</a:t>
            </a:fld>
            <a:endParaRPr lang="en-US" noProof="0" dirty="0"/>
          </a:p>
        </p:txBody>
      </p:sp>
    </p:spTree>
    <p:extLst>
      <p:ext uri="{BB962C8B-B14F-4D97-AF65-F5344CB8AC3E}">
        <p14:creationId xmlns:p14="http://schemas.microsoft.com/office/powerpoint/2010/main" val="1416972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6DE2CD03-0ACB-4458-BBFE-1F9AEE665C1A}" type="datetime8">
              <a:rPr lang="en-US" noProof="0" smtClean="0"/>
              <a:t>10/9/2019 10:41 AM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C5C3056E-1632-4A65-A24F-3F10A1450A6E}" type="slidenum">
              <a:rPr lang="en-US" noProof="0" smtClean="0"/>
              <a:t>‹#›</a:t>
            </a:fld>
            <a:endParaRPr lang="en-US" noProof="0" dirty="0"/>
          </a:p>
        </p:txBody>
      </p:sp>
    </p:spTree>
    <p:extLst>
      <p:ext uri="{BB962C8B-B14F-4D97-AF65-F5344CB8AC3E}">
        <p14:creationId xmlns:p14="http://schemas.microsoft.com/office/powerpoint/2010/main" val="669210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C994CB-2BC6-164B-80D4-304B4CB6D8C3}"/>
              </a:ext>
            </a:extLst>
          </p:cNvPr>
          <p:cNvSpPr>
            <a:spLocks noChangeAspect="1"/>
          </p:cNvSpPr>
          <p:nvPr userDrawn="1"/>
        </p:nvSpPr>
        <p:spPr bwMode="white">
          <a:xfrm>
            <a:off x="445982" y="606554"/>
            <a:ext cx="11300036" cy="1258827"/>
          </a:xfrm>
          <a:prstGeom prst="rect">
            <a:avLst/>
          </a:prstGeom>
          <a:gradFill flip="none" rotWithShape="1">
            <a:gsLst>
              <a:gs pos="100000">
                <a:schemeClr val="accent2"/>
              </a:gs>
              <a:gs pos="60000">
                <a:schemeClr val="accent1">
                  <a:lumMod val="95000"/>
                  <a:lumOff val="5000"/>
                </a:schemeClr>
              </a:gs>
              <a:gs pos="0">
                <a:schemeClr val="accent1">
                  <a:lumMod val="4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E20D11B3-3F18-4FD1-BAEF-D15CC2EE16C2}" type="datetime8">
              <a:rPr lang="en-US" noProof="0" smtClean="0"/>
              <a:t>10/9/2019 10:41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a:xfrm>
            <a:off x="10558300" y="5956137"/>
            <a:ext cx="1052508" cy="365125"/>
          </a:xfrm>
        </p:spPr>
        <p:txBody>
          <a:bodyPr/>
          <a:lstStyle/>
          <a:p>
            <a:fld id="{C5C3056E-1632-4A65-A24F-3F10A1450A6E}" type="slidenum">
              <a:rPr lang="en-US" noProof="0" smtClean="0"/>
              <a:t>‹#›</a:t>
            </a:fld>
            <a:endParaRPr lang="en-US" noProof="0" dirty="0"/>
          </a:p>
        </p:txBody>
      </p:sp>
      <p:sp>
        <p:nvSpPr>
          <p:cNvPr id="9" name="Title 1">
            <a:extLst>
              <a:ext uri="{FF2B5EF4-FFF2-40B4-BE49-F238E27FC236}">
                <a16:creationId xmlns:a16="http://schemas.microsoft.com/office/drawing/2014/main" id="{B5BE0FDB-DB48-E242-8A1F-5B06F79B404A}"/>
              </a:ext>
            </a:extLst>
          </p:cNvPr>
          <p:cNvSpPr>
            <a:spLocks noGrp="1"/>
          </p:cNvSpPr>
          <p:nvPr>
            <p:ph type="title"/>
          </p:nvPr>
        </p:nvSpPr>
        <p:spPr>
          <a:xfrm>
            <a:off x="581193" y="729658"/>
            <a:ext cx="11029616" cy="988332"/>
          </a:xfrm>
        </p:spPr>
        <p:txBody>
          <a:bodyPr anchor="ctr" anchorCtr="0">
            <a:normAutofit/>
          </a:bodyPr>
          <a:lstStyle>
            <a:lvl1pPr algn="ctr">
              <a:defRPr sz="4000"/>
            </a:lvl1pPr>
          </a:lstStyle>
          <a:p>
            <a:r>
              <a:rPr lang="en-US" noProof="0"/>
              <a:t>Click to edit Master title style</a:t>
            </a:r>
          </a:p>
        </p:txBody>
      </p:sp>
    </p:spTree>
    <p:extLst>
      <p:ext uri="{BB962C8B-B14F-4D97-AF65-F5344CB8AC3E}">
        <p14:creationId xmlns:p14="http://schemas.microsoft.com/office/powerpoint/2010/main" val="254665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mage and Caption">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5655714" cy="5244392"/>
          </a:xfrm>
          <a:prstGeom prst="rect">
            <a:avLst/>
          </a:prstGeom>
          <a:gradFill flip="none" rotWithShape="1">
            <a:gsLst>
              <a:gs pos="100000">
                <a:schemeClr val="accent2"/>
              </a:gs>
              <a:gs pos="65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295292" y="773724"/>
            <a:ext cx="5315516" cy="4958862"/>
          </a:xfrm>
        </p:spPr>
        <p:txBody>
          <a:bodyPr anchor="ctr" anchorCtr="0"/>
          <a:lstStyle>
            <a:lvl1pPr>
              <a:defRPr>
                <a:solidFill>
                  <a:schemeClr val="accent1"/>
                </a:solidFill>
              </a:defRPr>
            </a:lvl1pPr>
          </a:lstStyle>
          <a:p>
            <a:r>
              <a:rPr lang="en-US" noProof="0"/>
              <a:t>Click to edit Master title style</a:t>
            </a:r>
          </a:p>
        </p:txBody>
      </p:sp>
      <p:sp>
        <p:nvSpPr>
          <p:cNvPr id="3" name="Content Placeholder 2"/>
          <p:cNvSpPr>
            <a:spLocks noGrp="1"/>
          </p:cNvSpPr>
          <p:nvPr>
            <p:ph idx="1"/>
          </p:nvPr>
        </p:nvSpPr>
        <p:spPr>
          <a:xfrm>
            <a:off x="581192" y="773724"/>
            <a:ext cx="5388785" cy="49588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335304F6-55F4-45F8-BBB4-727BFFEADAA0}" type="datetime8">
              <a:rPr lang="en-US" noProof="0" smtClean="0"/>
              <a:t>10/9/2019 10:41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a:xfrm>
            <a:off x="10558300" y="5956137"/>
            <a:ext cx="1052508" cy="365125"/>
          </a:xfrm>
        </p:spPr>
        <p:txBody>
          <a:bodyPr/>
          <a:lstStyle/>
          <a:p>
            <a:fld id="{C5C3056E-1632-4A65-A24F-3F10A1450A6E}" type="slidenum">
              <a:rPr lang="en-US" noProof="0" smtClean="0"/>
              <a:t>‹#›</a:t>
            </a:fld>
            <a:endParaRPr lang="en-US" noProof="0" dirty="0"/>
          </a:p>
        </p:txBody>
      </p:sp>
    </p:spTree>
    <p:extLst>
      <p:ext uri="{BB962C8B-B14F-4D97-AF65-F5344CB8AC3E}">
        <p14:creationId xmlns:p14="http://schemas.microsoft.com/office/powerpoint/2010/main" val="63782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bwMode="white">
          <a:xfrm>
            <a:off x="447817" y="5141974"/>
            <a:ext cx="11290860" cy="1258827"/>
          </a:xfrm>
          <a:prstGeom prst="rect">
            <a:avLst/>
          </a:prstGeom>
          <a:gradFill flip="none" rotWithShape="1">
            <a:gsLst>
              <a:gs pos="100000">
                <a:srgbClr val="903163"/>
              </a:gs>
              <a:gs pos="60000">
                <a:schemeClr val="accent1">
                  <a:lumMod val="95000"/>
                  <a:lumOff val="5000"/>
                </a:schemeClr>
              </a:gs>
              <a:gs pos="100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3B20C59B-4134-42ED-BEFA-FCBF7FC8D035}" type="datetime8">
              <a:rPr lang="en-US" noProof="0" smtClean="0"/>
              <a:pPr/>
              <a:t>10/9/2019 10:41 AM</a:t>
            </a:fld>
            <a:endParaRPr lang="en-US" noProof="0"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noProof="0" dirty="0"/>
              <a:t>ADD A FOOTER</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C5C3056E-1632-4A65-A24F-3F10A1450A6E}" type="slidenum">
              <a:rPr lang="en-US" noProof="0" smtClean="0"/>
              <a:pPr/>
              <a:t>‹#›</a:t>
            </a:fld>
            <a:endParaRPr lang="en-US" noProof="0" dirty="0"/>
          </a:p>
        </p:txBody>
      </p:sp>
    </p:spTree>
    <p:extLst>
      <p:ext uri="{BB962C8B-B14F-4D97-AF65-F5344CB8AC3E}">
        <p14:creationId xmlns:p14="http://schemas.microsoft.com/office/powerpoint/2010/main" val="249244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bwMode="white">
          <a:xfrm>
            <a:off x="445982" y="606554"/>
            <a:ext cx="11300036" cy="1258827"/>
          </a:xfrm>
          <a:prstGeom prst="rect">
            <a:avLst/>
          </a:prstGeom>
          <a:gradFill flip="none" rotWithShape="1">
            <a:gsLst>
              <a:gs pos="100000">
                <a:schemeClr val="accent2"/>
              </a:gs>
              <a:gs pos="60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nchor="ctr" anchorCtr="0">
            <a:normAutofit/>
          </a:bodyPr>
          <a:lstStyle>
            <a:lvl1pPr algn="ctr">
              <a:defRPr sz="4000"/>
            </a:lvl1pPr>
          </a:lstStyle>
          <a:p>
            <a:r>
              <a:rPr lang="en-US" noProof="0"/>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F0AE2A5-5D3B-4ECC-9A5D-868F6C887DEE}" type="datetime8">
              <a:rPr lang="en-US" noProof="0" smtClean="0"/>
              <a:t>10/9/2019 10:41 AM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C5C3056E-1632-4A65-A24F-3F10A1450A6E}" type="slidenum">
              <a:rPr lang="en-US" noProof="0" smtClean="0"/>
              <a:t>‹#›</a:t>
            </a:fld>
            <a:endParaRPr lang="en-US" noProof="0" dirty="0"/>
          </a:p>
        </p:txBody>
      </p:sp>
    </p:spTree>
    <p:extLst>
      <p:ext uri="{BB962C8B-B14F-4D97-AF65-F5344CB8AC3E}">
        <p14:creationId xmlns:p14="http://schemas.microsoft.com/office/powerpoint/2010/main" val="4236966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11" name="Rectangle 10"/>
          <p:cNvSpPr>
            <a:spLocks noChangeAspect="1"/>
          </p:cNvSpPr>
          <p:nvPr/>
        </p:nvSpPr>
        <p:spPr bwMode="white">
          <a:xfrm>
            <a:off x="445982" y="606554"/>
            <a:ext cx="11300036" cy="1258827"/>
          </a:xfrm>
          <a:prstGeom prst="rect">
            <a:avLst/>
          </a:prstGeom>
          <a:gradFill flip="none" rotWithShape="1">
            <a:gsLst>
              <a:gs pos="100000">
                <a:schemeClr val="accent2"/>
              </a:gs>
              <a:gs pos="60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nchor="ctr" anchorCtr="0">
            <a:normAutofit/>
          </a:bodyPr>
          <a:lstStyle>
            <a:lvl1pPr algn="ctr">
              <a:defRPr sz="4000"/>
            </a:lvl1pPr>
          </a:lstStyle>
          <a:p>
            <a:r>
              <a:rPr lang="en-US" noProof="0"/>
              <a:t>Click to edit Master title style</a:t>
            </a:r>
          </a:p>
        </p:txBody>
      </p:sp>
      <p:sp>
        <p:nvSpPr>
          <p:cNvPr id="3" name="Text Placeholder 2"/>
          <p:cNvSpPr>
            <a:spLocks noGrp="1"/>
          </p:cNvSpPr>
          <p:nvPr>
            <p:ph type="body" idx="1"/>
          </p:nvPr>
        </p:nvSpPr>
        <p:spPr>
          <a:xfrm>
            <a:off x="677396" y="2023139"/>
            <a:ext cx="3198328" cy="536005"/>
          </a:xfrm>
        </p:spPr>
        <p:txBody>
          <a:bodyPr anchor="ctr" anchorCtr="0">
            <a:noAutofit/>
          </a:bodyPr>
          <a:lstStyle>
            <a:lvl1pPr marL="0" indent="0" algn="ctr">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581194" y="2714624"/>
            <a:ext cx="3378403" cy="3194051"/>
          </a:xfrm>
        </p:spPr>
        <p:txBody>
          <a:bodyPr anchor="t">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lvl1pPr>
              <a:defRPr>
                <a:solidFill>
                  <a:srgbClr val="903163"/>
                </a:solidFill>
              </a:defRPr>
            </a:lvl1pPr>
          </a:lstStyle>
          <a:p>
            <a:fld id="{4551DAFA-20BD-4111-8F90-24432E23573D}" type="datetime8">
              <a:rPr lang="en-US" noProof="0" smtClean="0"/>
              <a:pPr/>
              <a:t>10/9/2019 10:41 AM</a:t>
            </a:fld>
            <a:endParaRPr lang="en-US" noProof="0" dirty="0"/>
          </a:p>
        </p:txBody>
      </p:sp>
      <p:sp>
        <p:nvSpPr>
          <p:cNvPr id="8" name="Footer Placeholder 7"/>
          <p:cNvSpPr>
            <a:spLocks noGrp="1"/>
          </p:cNvSpPr>
          <p:nvPr>
            <p:ph type="ftr" sz="quarter" idx="11"/>
          </p:nvPr>
        </p:nvSpPr>
        <p:spPr>
          <a:xfrm>
            <a:off x="581192" y="5951811"/>
            <a:ext cx="6917210" cy="365125"/>
          </a:xfrm>
        </p:spPr>
        <p:txBody>
          <a:bodyPr/>
          <a:lstStyle>
            <a:lvl1pPr>
              <a:defRPr>
                <a:solidFill>
                  <a:srgbClr val="903163"/>
                </a:solidFill>
              </a:defRPr>
            </a:lvl1pPr>
          </a:lstStyle>
          <a:p>
            <a:r>
              <a:rPr lang="en-US" noProof="0" dirty="0"/>
              <a:t>ADD A FOOTER</a:t>
            </a:r>
          </a:p>
        </p:txBody>
      </p:sp>
      <p:sp>
        <p:nvSpPr>
          <p:cNvPr id="23" name="Content Placeholder 3">
            <a:extLst>
              <a:ext uri="{FF2B5EF4-FFF2-40B4-BE49-F238E27FC236}">
                <a16:creationId xmlns:a16="http://schemas.microsoft.com/office/drawing/2014/main" id="{6D289ABA-BA71-41AF-AA30-58CB8F426F6C}"/>
              </a:ext>
            </a:extLst>
          </p:cNvPr>
          <p:cNvSpPr>
            <a:spLocks noGrp="1"/>
          </p:cNvSpPr>
          <p:nvPr>
            <p:ph sz="half" idx="15"/>
          </p:nvPr>
        </p:nvSpPr>
        <p:spPr>
          <a:xfrm>
            <a:off x="8145430" y="2714624"/>
            <a:ext cx="3378403" cy="3194051"/>
          </a:xfrm>
        </p:spPr>
        <p:txBody>
          <a:bodyPr anchor="t">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Slide Number Placeholder 8"/>
          <p:cNvSpPr>
            <a:spLocks noGrp="1"/>
          </p:cNvSpPr>
          <p:nvPr>
            <p:ph type="sldNum" sz="quarter" idx="12"/>
          </p:nvPr>
        </p:nvSpPr>
        <p:spPr/>
        <p:txBody>
          <a:bodyPr/>
          <a:lstStyle>
            <a:lvl1pPr>
              <a:defRPr>
                <a:solidFill>
                  <a:srgbClr val="903163"/>
                </a:solidFill>
              </a:defRPr>
            </a:lvl1pPr>
          </a:lstStyle>
          <a:p>
            <a:fld id="{C5C3056E-1632-4A65-A24F-3F10A1450A6E}" type="slidenum">
              <a:rPr lang="en-US" noProof="0" smtClean="0"/>
              <a:pPr/>
              <a:t>‹#›</a:t>
            </a:fld>
            <a:endParaRPr lang="en-US" noProof="0" dirty="0"/>
          </a:p>
        </p:txBody>
      </p:sp>
      <p:sp>
        <p:nvSpPr>
          <p:cNvPr id="22" name="Content Placeholder 3">
            <a:extLst>
              <a:ext uri="{FF2B5EF4-FFF2-40B4-BE49-F238E27FC236}">
                <a16:creationId xmlns:a16="http://schemas.microsoft.com/office/drawing/2014/main" id="{C06DFC81-3912-4844-B25C-E1D7CBCD80A0}"/>
              </a:ext>
            </a:extLst>
          </p:cNvPr>
          <p:cNvSpPr>
            <a:spLocks noGrp="1"/>
          </p:cNvSpPr>
          <p:nvPr>
            <p:ph sz="half" idx="14"/>
          </p:nvPr>
        </p:nvSpPr>
        <p:spPr>
          <a:xfrm>
            <a:off x="4400414" y="2714624"/>
            <a:ext cx="3378403" cy="3194051"/>
          </a:xfrm>
        </p:spPr>
        <p:txBody>
          <a:bodyPr anchor="t">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Text Placeholder 2">
            <a:extLst>
              <a:ext uri="{FF2B5EF4-FFF2-40B4-BE49-F238E27FC236}">
                <a16:creationId xmlns:a16="http://schemas.microsoft.com/office/drawing/2014/main" id="{11556C46-FD2A-4916-B30C-DB066CAEA471}"/>
              </a:ext>
            </a:extLst>
          </p:cNvPr>
          <p:cNvSpPr>
            <a:spLocks noGrp="1"/>
          </p:cNvSpPr>
          <p:nvPr>
            <p:ph type="body" idx="16"/>
          </p:nvPr>
        </p:nvSpPr>
        <p:spPr>
          <a:xfrm>
            <a:off x="8241852" y="2023139"/>
            <a:ext cx="3198328" cy="536005"/>
          </a:xfrm>
        </p:spPr>
        <p:txBody>
          <a:bodyPr anchor="ctr" anchorCtr="0">
            <a:noAutofit/>
          </a:bodyPr>
          <a:lstStyle>
            <a:lvl1pPr marL="0" indent="0" algn="ctr">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19" name="Straight Connector 18">
            <a:extLst>
              <a:ext uri="{FF2B5EF4-FFF2-40B4-BE49-F238E27FC236}">
                <a16:creationId xmlns:a16="http://schemas.microsoft.com/office/drawing/2014/main" id="{E2328988-0888-4C1A-8F73-17D455B6F882}"/>
              </a:ext>
              <a:ext uri="{C183D7F6-B498-43B3-948B-1728B52AA6E4}">
                <adec:decorative xmlns:adec="http://schemas.microsoft.com/office/drawing/2017/decorative" val="1"/>
              </a:ext>
            </a:extLst>
          </p:cNvPr>
          <p:cNvCxnSpPr>
            <a:cxnSpLocks/>
          </p:cNvCxnSpPr>
          <p:nvPr userDrawn="1"/>
        </p:nvCxnSpPr>
        <p:spPr>
          <a:xfrm>
            <a:off x="4180115" y="2714625"/>
            <a:ext cx="0" cy="3194051"/>
          </a:xfrm>
          <a:prstGeom prst="line">
            <a:avLst/>
          </a:prstGeom>
          <a:ln>
            <a:solidFill>
              <a:schemeClr val="accent1"/>
            </a:solidFill>
          </a:ln>
        </p:spPr>
        <p:style>
          <a:lnRef idx="2">
            <a:schemeClr val="accent4"/>
          </a:lnRef>
          <a:fillRef idx="0">
            <a:schemeClr val="accent4"/>
          </a:fillRef>
          <a:effectRef idx="1">
            <a:schemeClr val="accent4"/>
          </a:effectRef>
          <a:fontRef idx="minor">
            <a:schemeClr val="tx1"/>
          </a:fontRef>
        </p:style>
      </p:cxnSp>
      <p:cxnSp>
        <p:nvCxnSpPr>
          <p:cNvPr id="20" name="Straight Connector 19">
            <a:extLst>
              <a:ext uri="{FF2B5EF4-FFF2-40B4-BE49-F238E27FC236}">
                <a16:creationId xmlns:a16="http://schemas.microsoft.com/office/drawing/2014/main" id="{D81892BA-72AB-4029-BF58-4D6F90C43628}"/>
              </a:ext>
              <a:ext uri="{C183D7F6-B498-43B3-948B-1728B52AA6E4}">
                <adec:decorative xmlns:adec="http://schemas.microsoft.com/office/drawing/2017/decorative" val="1"/>
              </a:ext>
            </a:extLst>
          </p:cNvPr>
          <p:cNvCxnSpPr>
            <a:cxnSpLocks/>
          </p:cNvCxnSpPr>
          <p:nvPr userDrawn="1"/>
        </p:nvCxnSpPr>
        <p:spPr>
          <a:xfrm>
            <a:off x="7962123" y="2714625"/>
            <a:ext cx="0" cy="3194051"/>
          </a:xfrm>
          <a:prstGeom prst="line">
            <a:avLst/>
          </a:prstGeom>
          <a:ln>
            <a:solidFill>
              <a:schemeClr val="accent1"/>
            </a:solidFill>
          </a:ln>
        </p:spPr>
        <p:style>
          <a:lnRef idx="2">
            <a:schemeClr val="accent4"/>
          </a:lnRef>
          <a:fillRef idx="0">
            <a:schemeClr val="accent4"/>
          </a:fillRef>
          <a:effectRef idx="1">
            <a:schemeClr val="accent4"/>
          </a:effectRef>
          <a:fontRef idx="minor">
            <a:schemeClr val="tx1"/>
          </a:fontRef>
        </p:style>
      </p:cxnSp>
      <p:sp>
        <p:nvSpPr>
          <p:cNvPr id="21" name="Text Placeholder 2">
            <a:extLst>
              <a:ext uri="{FF2B5EF4-FFF2-40B4-BE49-F238E27FC236}">
                <a16:creationId xmlns:a16="http://schemas.microsoft.com/office/drawing/2014/main" id="{8E232301-6803-418F-8637-ABBAC64416DA}"/>
              </a:ext>
            </a:extLst>
          </p:cNvPr>
          <p:cNvSpPr>
            <a:spLocks noGrp="1"/>
          </p:cNvSpPr>
          <p:nvPr>
            <p:ph type="body" idx="13"/>
          </p:nvPr>
        </p:nvSpPr>
        <p:spPr>
          <a:xfrm>
            <a:off x="4496836" y="2023139"/>
            <a:ext cx="3198328" cy="536005"/>
          </a:xfrm>
        </p:spPr>
        <p:txBody>
          <a:bodyPr anchor="ctr" anchorCtr="0">
            <a:noAutofit/>
          </a:bodyPr>
          <a:lstStyle>
            <a:lvl1pPr marL="0" indent="0" algn="ctr">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Tree>
    <p:extLst>
      <p:ext uri="{BB962C8B-B14F-4D97-AF65-F5344CB8AC3E}">
        <p14:creationId xmlns:p14="http://schemas.microsoft.com/office/powerpoint/2010/main" val="571190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bwMode="white">
          <a:xfrm>
            <a:off x="445982" y="606554"/>
            <a:ext cx="11300036" cy="1258827"/>
          </a:xfrm>
          <a:prstGeom prst="rect">
            <a:avLst/>
          </a:prstGeom>
          <a:gradFill flip="none" rotWithShape="1">
            <a:gsLst>
              <a:gs pos="100000">
                <a:schemeClr val="accent2"/>
              </a:gs>
              <a:gs pos="60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nchor="ctr" anchorCtr="0">
            <a:normAutofit/>
          </a:bodyPr>
          <a:lstStyle>
            <a:lvl1pPr algn="ctr">
              <a:defRPr sz="4000"/>
            </a:lvl1pPr>
          </a:lstStyle>
          <a:p>
            <a:r>
              <a:rPr lang="en-US" noProof="0"/>
              <a:t>Click to edit Master title style</a:t>
            </a:r>
          </a:p>
        </p:txBody>
      </p:sp>
      <p:sp>
        <p:nvSpPr>
          <p:cNvPr id="3" name="Text Placeholder 2"/>
          <p:cNvSpPr>
            <a:spLocks noGrp="1"/>
          </p:cNvSpPr>
          <p:nvPr>
            <p:ph type="body" idx="1"/>
          </p:nvPr>
        </p:nvSpPr>
        <p:spPr>
          <a:xfrm>
            <a:off x="581193" y="2250892"/>
            <a:ext cx="5393102" cy="536005"/>
          </a:xfrm>
        </p:spPr>
        <p:txBody>
          <a:bodyPr anchor="b">
            <a:noAutofit/>
          </a:bodyPr>
          <a:lstStyle>
            <a:lvl1pPr marL="0" indent="0">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17707" y="2250892"/>
            <a:ext cx="5393102" cy="553373"/>
          </a:xfrm>
        </p:spPr>
        <p:txBody>
          <a:bodyPr anchor="b">
            <a:noAutofit/>
          </a:bodyPr>
          <a:lstStyle>
            <a:lvl1pPr marL="0" indent="0">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lvl1pPr>
              <a:defRPr>
                <a:solidFill>
                  <a:srgbClr val="903163"/>
                </a:solidFill>
              </a:defRPr>
            </a:lvl1pPr>
          </a:lstStyle>
          <a:p>
            <a:fld id="{4551DAFA-20BD-4111-8F90-24432E23573D}" type="datetime8">
              <a:rPr lang="en-US" noProof="0" smtClean="0"/>
              <a:pPr/>
              <a:t>10/9/2019 10:41 AM</a:t>
            </a:fld>
            <a:endParaRPr lang="en-US" noProof="0" dirty="0"/>
          </a:p>
        </p:txBody>
      </p:sp>
      <p:sp>
        <p:nvSpPr>
          <p:cNvPr id="8" name="Footer Placeholder 7"/>
          <p:cNvSpPr>
            <a:spLocks noGrp="1"/>
          </p:cNvSpPr>
          <p:nvPr>
            <p:ph type="ftr" sz="quarter" idx="11"/>
          </p:nvPr>
        </p:nvSpPr>
        <p:spPr/>
        <p:txBody>
          <a:bodyPr/>
          <a:lstStyle>
            <a:lvl1pPr>
              <a:defRPr>
                <a:solidFill>
                  <a:srgbClr val="903163"/>
                </a:solidFill>
              </a:defRPr>
            </a:lvl1pPr>
          </a:lstStyle>
          <a:p>
            <a:r>
              <a:rPr lang="en-US" noProof="0" dirty="0"/>
              <a:t>ADD A FOOTER</a:t>
            </a:r>
          </a:p>
        </p:txBody>
      </p:sp>
      <p:sp>
        <p:nvSpPr>
          <p:cNvPr id="9" name="Slide Number Placeholder 8"/>
          <p:cNvSpPr>
            <a:spLocks noGrp="1"/>
          </p:cNvSpPr>
          <p:nvPr>
            <p:ph type="sldNum" sz="quarter" idx="12"/>
          </p:nvPr>
        </p:nvSpPr>
        <p:spPr/>
        <p:txBody>
          <a:bodyPr/>
          <a:lstStyle>
            <a:lvl1pPr>
              <a:defRPr>
                <a:solidFill>
                  <a:srgbClr val="903163"/>
                </a:solidFill>
              </a:defRPr>
            </a:lvl1pPr>
          </a:lstStyle>
          <a:p>
            <a:fld id="{C5C3056E-1632-4A65-A24F-3F10A1450A6E}" type="slidenum">
              <a:rPr lang="en-US" noProof="0" smtClean="0"/>
              <a:pPr/>
              <a:t>‹#›</a:t>
            </a:fld>
            <a:endParaRPr lang="en-US" noProof="0" dirty="0"/>
          </a:p>
        </p:txBody>
      </p:sp>
    </p:spTree>
    <p:extLst>
      <p:ext uri="{BB962C8B-B14F-4D97-AF65-F5344CB8AC3E}">
        <p14:creationId xmlns:p14="http://schemas.microsoft.com/office/powerpoint/2010/main" val="2416690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p:cNvSpPr>
            <a:spLocks noChangeAspect="1"/>
          </p:cNvSpPr>
          <p:nvPr/>
        </p:nvSpPr>
        <p:spPr bwMode="white">
          <a:xfrm>
            <a:off x="440683" y="606554"/>
            <a:ext cx="11300036" cy="1258827"/>
          </a:xfrm>
          <a:prstGeom prst="rect">
            <a:avLst/>
          </a:prstGeom>
          <a:gradFill flip="none" rotWithShape="1">
            <a:gsLst>
              <a:gs pos="100000">
                <a:schemeClr val="accent2"/>
              </a:gs>
              <a:gs pos="60000">
                <a:schemeClr val="accent1">
                  <a:lumMod val="95000"/>
                  <a:lumOff val="5000"/>
                </a:schemeClr>
              </a:gs>
              <a:gs pos="0">
                <a:schemeClr val="accent1">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Date Placeholder 2"/>
          <p:cNvSpPr>
            <a:spLocks noGrp="1"/>
          </p:cNvSpPr>
          <p:nvPr>
            <p:ph type="dt" sz="half" idx="10"/>
          </p:nvPr>
        </p:nvSpPr>
        <p:spPr/>
        <p:txBody>
          <a:bodyPr/>
          <a:lstStyle/>
          <a:p>
            <a:fld id="{357A1812-3FD3-44A5-B738-8F3425664C1B}" type="datetime8">
              <a:rPr lang="en-US" noProof="0" smtClean="0"/>
              <a:t>10/9/2019 10:41 AM</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C5C3056E-1632-4A65-A24F-3F10A1450A6E}" type="slidenum">
              <a:rPr lang="en-US" noProof="0" smtClean="0"/>
              <a:t>‹#›</a:t>
            </a:fld>
            <a:endParaRPr lang="en-US" noProof="0" dirty="0"/>
          </a:p>
        </p:txBody>
      </p:sp>
      <p:sp>
        <p:nvSpPr>
          <p:cNvPr id="9" name="Title 1">
            <a:extLst>
              <a:ext uri="{FF2B5EF4-FFF2-40B4-BE49-F238E27FC236}">
                <a16:creationId xmlns:a16="http://schemas.microsoft.com/office/drawing/2014/main" id="{5CEC16FA-81A4-6F41-9FCE-6262A4533E5C}"/>
              </a:ext>
            </a:extLst>
          </p:cNvPr>
          <p:cNvSpPr>
            <a:spLocks noGrp="1"/>
          </p:cNvSpPr>
          <p:nvPr>
            <p:ph type="title"/>
          </p:nvPr>
        </p:nvSpPr>
        <p:spPr>
          <a:xfrm>
            <a:off x="581193" y="729658"/>
            <a:ext cx="11029616" cy="988332"/>
          </a:xfrm>
        </p:spPr>
        <p:txBody>
          <a:bodyPr anchor="ctr" anchorCtr="0">
            <a:normAutofit/>
          </a:bodyPr>
          <a:lstStyle>
            <a:lvl1pPr algn="ctr">
              <a:defRPr sz="4000"/>
            </a:lvl1pPr>
          </a:lstStyle>
          <a:p>
            <a:r>
              <a:rPr lang="en-US" noProof="0"/>
              <a:t>Click to edit Master title style</a:t>
            </a:r>
          </a:p>
        </p:txBody>
      </p:sp>
    </p:spTree>
    <p:extLst>
      <p:ext uri="{BB962C8B-B14F-4D97-AF65-F5344CB8AC3E}">
        <p14:creationId xmlns:p14="http://schemas.microsoft.com/office/powerpoint/2010/main" val="154544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903163"/>
                </a:solidFill>
              </a:defRPr>
            </a:lvl1pPr>
          </a:lstStyle>
          <a:p>
            <a:fld id="{E2E361C1-C0E3-47DF-8509-372F2F8B74E4}" type="datetime8">
              <a:rPr lang="en-US" noProof="0" smtClean="0"/>
              <a:pPr/>
              <a:t>10/9/2019 10:41 AM</a:t>
            </a:fld>
            <a:endParaRPr lang="en-US" noProof="0" dirty="0"/>
          </a:p>
        </p:txBody>
      </p:sp>
      <p:sp>
        <p:nvSpPr>
          <p:cNvPr id="3" name="Footer Placeholder 2"/>
          <p:cNvSpPr>
            <a:spLocks noGrp="1"/>
          </p:cNvSpPr>
          <p:nvPr>
            <p:ph type="ftr" sz="quarter" idx="11"/>
          </p:nvPr>
        </p:nvSpPr>
        <p:spPr/>
        <p:txBody>
          <a:bodyPr/>
          <a:lstStyle>
            <a:lvl1pPr>
              <a:defRPr>
                <a:solidFill>
                  <a:srgbClr val="903163"/>
                </a:solidFill>
              </a:defRPr>
            </a:lvl1pPr>
          </a:lstStyle>
          <a:p>
            <a:r>
              <a:rPr lang="en-US" noProof="0" dirty="0"/>
              <a:t>ADD A FOOTER</a:t>
            </a:r>
          </a:p>
        </p:txBody>
      </p:sp>
      <p:sp>
        <p:nvSpPr>
          <p:cNvPr id="4" name="Slide Number Placeholder 3"/>
          <p:cNvSpPr>
            <a:spLocks noGrp="1"/>
          </p:cNvSpPr>
          <p:nvPr>
            <p:ph type="sldNum" sz="quarter" idx="12"/>
          </p:nvPr>
        </p:nvSpPr>
        <p:spPr/>
        <p:txBody>
          <a:bodyPr/>
          <a:lstStyle>
            <a:lvl1pPr>
              <a:defRPr>
                <a:solidFill>
                  <a:srgbClr val="903163"/>
                </a:solidFill>
              </a:defRPr>
            </a:lvl1pPr>
          </a:lstStyle>
          <a:p>
            <a:fld id="{C5C3056E-1632-4A65-A24F-3F10A1450A6E}" type="slidenum">
              <a:rPr lang="en-US" noProof="0" smtClean="0"/>
              <a:pPr/>
              <a:t>‹#›</a:t>
            </a:fld>
            <a:endParaRPr lang="en-US" noProof="0" dirty="0"/>
          </a:p>
        </p:txBody>
      </p:sp>
      <p:sp>
        <p:nvSpPr>
          <p:cNvPr id="5" name="Title 4">
            <a:extLst>
              <a:ext uri="{FF2B5EF4-FFF2-40B4-BE49-F238E27FC236}">
                <a16:creationId xmlns:a16="http://schemas.microsoft.com/office/drawing/2014/main" id="{DFBB0525-CFF9-4A39-B5EA-579253994F60}"/>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Tree>
    <p:extLst>
      <p:ext uri="{BB962C8B-B14F-4D97-AF65-F5344CB8AC3E}">
        <p14:creationId xmlns:p14="http://schemas.microsoft.com/office/powerpoint/2010/main" val="785869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gradFill flip="none" rotWithShape="1">
          <a:gsLst>
            <a:gs pos="0">
              <a:schemeClr val="bg1">
                <a:tint val="90000"/>
                <a:lumMod val="110000"/>
              </a:schemeClr>
            </a:gs>
            <a:gs pos="100000">
              <a:schemeClr val="accent4">
                <a:lumMod val="60000"/>
                <a:lumOff val="40000"/>
              </a:schemeClr>
            </a:gs>
          </a:gsLst>
          <a:path path="circle">
            <a:fillToRect l="50000" t="50000" r="100000" b="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noProof="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E4BA81B-A36E-46D5-918F-749D311F4B4A}" type="datetime8">
              <a:rPr lang="en-US" noProof="0" smtClean="0"/>
              <a:t>10/9/2019 10:41 AM</a:t>
            </a:fld>
            <a:endParaRPr lang="en-US" noProof="0"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noProof="0" dirty="0"/>
              <a:t>ADD A FOOTER</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C5C3056E-1632-4A65-A24F-3F10A1450A6E}" type="slidenum">
              <a:rPr lang="en-US" noProof="0" smtClean="0"/>
              <a:t>‹#›</a:t>
            </a:fld>
            <a:endParaRPr lang="en-US" noProof="0"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707312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73" r:id="rId7"/>
    <p:sldLayoutId id="2147483666" r:id="rId8"/>
    <p:sldLayoutId id="2147483667" r:id="rId9"/>
    <p:sldLayoutId id="2147483668" r:id="rId10"/>
    <p:sldLayoutId id="214748366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gi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cc_Technology_Animated_Logo_3840x2160">
            <a:hlinkClick r:id="" action="ppaction://media"/>
            <a:extLst>
              <a:ext uri="{FF2B5EF4-FFF2-40B4-BE49-F238E27FC236}">
                <a16:creationId xmlns:a16="http://schemas.microsoft.com/office/drawing/2014/main" id="{D9285A17-F92C-4855-B5E9-960F55F5A0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871461"/>
            <a:ext cx="7715250" cy="5338963"/>
          </a:xfrm>
          <a:prstGeom prst="rect">
            <a:avLst/>
          </a:prstGeom>
          <a:effectLst>
            <a:softEdge rad="635000"/>
          </a:effectLst>
        </p:spPr>
      </p:pic>
      <p:sp>
        <p:nvSpPr>
          <p:cNvPr id="3" name="Title 2">
            <a:extLst>
              <a:ext uri="{FF2B5EF4-FFF2-40B4-BE49-F238E27FC236}">
                <a16:creationId xmlns:a16="http://schemas.microsoft.com/office/drawing/2014/main" id="{95B07E5C-AE1E-46D9-A7FC-5FF4BD827A24}"/>
              </a:ext>
            </a:extLst>
          </p:cNvPr>
          <p:cNvSpPr>
            <a:spLocks noGrp="1"/>
          </p:cNvSpPr>
          <p:nvPr>
            <p:ph type="title"/>
          </p:nvPr>
        </p:nvSpPr>
        <p:spPr/>
        <p:txBody>
          <a:bodyPr/>
          <a:lstStyle/>
          <a:p>
            <a:r>
              <a:rPr lang="en-US" dirty="0"/>
              <a:t>React JS</a:t>
            </a:r>
          </a:p>
        </p:txBody>
      </p:sp>
      <p:pic>
        <p:nvPicPr>
          <p:cNvPr id="1026" name="Picture 2" descr="React Components For The Web Animations API">
            <a:extLst>
              <a:ext uri="{FF2B5EF4-FFF2-40B4-BE49-F238E27FC236}">
                <a16:creationId xmlns:a16="http://schemas.microsoft.com/office/drawing/2014/main" id="{23F64AFB-09DB-4C0D-9D3D-3FDBF0294710}"/>
              </a:ext>
            </a:extLst>
          </p:cNvPr>
          <p:cNvPicPr>
            <a:picLocks noGrp="1" noChangeAspect="1" noChangeArrowheads="1" noCro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316528" y="2045241"/>
            <a:ext cx="3427797" cy="2478859"/>
          </a:xfrm>
          <a:prstGeom prst="rect">
            <a:avLst/>
          </a:prstGeom>
          <a:noFill/>
          <a:effectLst>
            <a:softEdge rad="876300"/>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53052E-4078-4C49-B632-9E6957750C42}"/>
              </a:ext>
            </a:extLst>
          </p:cNvPr>
          <p:cNvSpPr txBox="1"/>
          <p:nvPr/>
        </p:nvSpPr>
        <p:spPr>
          <a:xfrm>
            <a:off x="7715250" y="4524100"/>
            <a:ext cx="4229100" cy="2123658"/>
          </a:xfrm>
          <a:prstGeom prst="rect">
            <a:avLst/>
          </a:prstGeom>
          <a:noFill/>
        </p:spPr>
        <p:txBody>
          <a:bodyPr wrap="square" rtlCol="0">
            <a:spAutoFit/>
          </a:bodyPr>
          <a:lstStyle/>
          <a:p>
            <a:r>
              <a:rPr lang="en-US" sz="2400" b="1" dirty="0"/>
              <a:t>Presenting by:</a:t>
            </a:r>
            <a:endParaRPr lang="en-US" b="1" dirty="0"/>
          </a:p>
          <a:p>
            <a:endParaRPr lang="en-US" dirty="0"/>
          </a:p>
          <a:p>
            <a:r>
              <a:rPr lang="en-US" dirty="0"/>
              <a:t>	Satheesh Babu</a:t>
            </a:r>
          </a:p>
          <a:p>
            <a:r>
              <a:rPr lang="en-US" dirty="0"/>
              <a:t>	</a:t>
            </a:r>
            <a:r>
              <a:rPr lang="en-US" i="1" dirty="0"/>
              <a:t>[eBusiness – </a:t>
            </a:r>
            <a:r>
              <a:rPr lang="en-US" i="1" dirty="0" err="1"/>
              <a:t>Fullstack</a:t>
            </a:r>
            <a:r>
              <a:rPr lang="en-US" i="1" dirty="0"/>
              <a:t> Developer]</a:t>
            </a:r>
          </a:p>
          <a:p>
            <a:endParaRPr lang="en-US" dirty="0"/>
          </a:p>
          <a:p>
            <a:r>
              <a:rPr lang="en-US" dirty="0"/>
              <a:t>	</a:t>
            </a:r>
            <a:r>
              <a:rPr lang="en-US" dirty="0" err="1"/>
              <a:t>Paramhans</a:t>
            </a:r>
            <a:r>
              <a:rPr lang="en-US" dirty="0"/>
              <a:t> Dubey</a:t>
            </a:r>
          </a:p>
          <a:p>
            <a:r>
              <a:rPr lang="en-US" dirty="0"/>
              <a:t>	</a:t>
            </a:r>
            <a:r>
              <a:rPr lang="en-US" i="1" dirty="0"/>
              <a:t>[eBusiness – </a:t>
            </a:r>
            <a:r>
              <a:rPr lang="en-US" i="1" dirty="0" err="1"/>
              <a:t>Fullstack</a:t>
            </a:r>
            <a:r>
              <a:rPr lang="en-US" i="1" dirty="0"/>
              <a:t> Developer]</a:t>
            </a:r>
          </a:p>
        </p:txBody>
      </p:sp>
    </p:spTree>
    <p:extLst>
      <p:ext uri="{BB962C8B-B14F-4D97-AF65-F5344CB8AC3E}">
        <p14:creationId xmlns:p14="http://schemas.microsoft.com/office/powerpoint/2010/main" val="48998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0A4462-4E40-4126-AB3E-9DEF226904F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AAF3532-00D5-4569-BEAC-44C5A5FB3BB4}"/>
              </a:ext>
            </a:extLst>
          </p:cNvPr>
          <p:cNvSpPr>
            <a:spLocks noGrp="1"/>
          </p:cNvSpPr>
          <p:nvPr>
            <p:ph type="title"/>
          </p:nvPr>
        </p:nvSpPr>
        <p:spPr/>
        <p:txBody>
          <a:bodyPr/>
          <a:lstStyle/>
          <a:p>
            <a:r>
              <a:rPr lang="en-US" dirty="0"/>
              <a:t>Virtual DOM</a:t>
            </a:r>
          </a:p>
        </p:txBody>
      </p:sp>
    </p:spTree>
    <p:extLst>
      <p:ext uri="{BB962C8B-B14F-4D97-AF65-F5344CB8AC3E}">
        <p14:creationId xmlns:p14="http://schemas.microsoft.com/office/powerpoint/2010/main" val="4268056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3994BF-41AE-4FFF-A74B-8F2F7485F5A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070E636-9B9C-4931-B103-066F58B4975A}"/>
              </a:ext>
            </a:extLst>
          </p:cNvPr>
          <p:cNvSpPr>
            <a:spLocks noGrp="1"/>
          </p:cNvSpPr>
          <p:nvPr>
            <p:ph type="title"/>
          </p:nvPr>
        </p:nvSpPr>
        <p:spPr/>
        <p:txBody>
          <a:bodyPr/>
          <a:lstStyle/>
          <a:p>
            <a:r>
              <a:rPr lang="en-US" dirty="0"/>
              <a:t>JSX</a:t>
            </a:r>
          </a:p>
        </p:txBody>
      </p:sp>
    </p:spTree>
    <p:extLst>
      <p:ext uri="{BB962C8B-B14F-4D97-AF65-F5344CB8AC3E}">
        <p14:creationId xmlns:p14="http://schemas.microsoft.com/office/powerpoint/2010/main" val="1128561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Head with Gears">
            <a:extLst>
              <a:ext uri="{FF2B5EF4-FFF2-40B4-BE49-F238E27FC236}">
                <a16:creationId xmlns:a16="http://schemas.microsoft.com/office/drawing/2014/main" id="{753F3215-AE85-4BAC-BB66-27697DDC5751}"/>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666" y="766624"/>
            <a:ext cx="972000" cy="972000"/>
          </a:xfrm>
          <a:prstGeom prst="rect">
            <a:avLst/>
          </a:prstGeom>
        </p:spPr>
      </p:pic>
      <p:sp>
        <p:nvSpPr>
          <p:cNvPr id="2" name="Title 1" descr="title">
            <a:extLst>
              <a:ext uri="{FF2B5EF4-FFF2-40B4-BE49-F238E27FC236}">
                <a16:creationId xmlns:a16="http://schemas.microsoft.com/office/drawing/2014/main" id="{A614F641-0AA4-46DF-B52D-011067E28896}"/>
              </a:ext>
            </a:extLst>
          </p:cNvPr>
          <p:cNvSpPr>
            <a:spLocks noGrp="1"/>
          </p:cNvSpPr>
          <p:nvPr>
            <p:ph type="title"/>
          </p:nvPr>
        </p:nvSpPr>
        <p:spPr/>
        <p:txBody>
          <a:bodyPr/>
          <a:lstStyle/>
          <a:p>
            <a:r>
              <a:rPr lang="en-US" dirty="0"/>
              <a:t>Brainstorm Group(s)</a:t>
            </a:r>
          </a:p>
        </p:txBody>
      </p:sp>
      <p:sp>
        <p:nvSpPr>
          <p:cNvPr id="3" name="Text Placeholder 2" descr="Brainstorm Grouping 1">
            <a:extLst>
              <a:ext uri="{FF2B5EF4-FFF2-40B4-BE49-F238E27FC236}">
                <a16:creationId xmlns:a16="http://schemas.microsoft.com/office/drawing/2014/main" id="{75767446-11AA-4C25-B44F-42C94FDE4AD1}"/>
              </a:ext>
            </a:extLst>
          </p:cNvPr>
          <p:cNvSpPr>
            <a:spLocks noGrp="1"/>
          </p:cNvSpPr>
          <p:nvPr>
            <p:ph type="body" idx="1"/>
          </p:nvPr>
        </p:nvSpPr>
        <p:spPr/>
        <p:txBody>
          <a:bodyPr/>
          <a:lstStyle/>
          <a:p>
            <a:r>
              <a:rPr lang="en-US" dirty="0"/>
              <a:t>Brainstorm Grouping</a:t>
            </a:r>
          </a:p>
        </p:txBody>
      </p:sp>
      <p:sp>
        <p:nvSpPr>
          <p:cNvPr id="8" name="Text Placeholder 7" descr="Brainstorm Grouping 2">
            <a:extLst>
              <a:ext uri="{FF2B5EF4-FFF2-40B4-BE49-F238E27FC236}">
                <a16:creationId xmlns:a16="http://schemas.microsoft.com/office/drawing/2014/main" id="{24E329E0-8BAF-4C0F-8C29-DF88C1BCBBB8}"/>
              </a:ext>
            </a:extLst>
          </p:cNvPr>
          <p:cNvSpPr>
            <a:spLocks noGrp="1"/>
          </p:cNvSpPr>
          <p:nvPr>
            <p:ph type="body" idx="13"/>
          </p:nvPr>
        </p:nvSpPr>
        <p:spPr/>
        <p:txBody>
          <a:bodyPr/>
          <a:lstStyle/>
          <a:p>
            <a:r>
              <a:rPr lang="en-US" dirty="0"/>
              <a:t>Brainstorm Grouping</a:t>
            </a:r>
          </a:p>
        </p:txBody>
      </p:sp>
      <p:sp>
        <p:nvSpPr>
          <p:cNvPr id="7" name="Text Placeholder 6" descr="Brainstorm Grouping 3">
            <a:extLst>
              <a:ext uri="{FF2B5EF4-FFF2-40B4-BE49-F238E27FC236}">
                <a16:creationId xmlns:a16="http://schemas.microsoft.com/office/drawing/2014/main" id="{FA377D8F-60B0-418E-A7EC-DBDFDF5E28AF}"/>
              </a:ext>
            </a:extLst>
          </p:cNvPr>
          <p:cNvSpPr>
            <a:spLocks noGrp="1"/>
          </p:cNvSpPr>
          <p:nvPr>
            <p:ph type="body" idx="16"/>
          </p:nvPr>
        </p:nvSpPr>
        <p:spPr/>
        <p:txBody>
          <a:bodyPr/>
          <a:lstStyle/>
          <a:p>
            <a:r>
              <a:rPr lang="en-US" dirty="0"/>
              <a:t>Brainstorm Grouping</a:t>
            </a:r>
          </a:p>
        </p:txBody>
      </p:sp>
      <p:sp>
        <p:nvSpPr>
          <p:cNvPr id="4" name="Content Placeholder 3" descr="expectations 1">
            <a:extLst>
              <a:ext uri="{FF2B5EF4-FFF2-40B4-BE49-F238E27FC236}">
                <a16:creationId xmlns:a16="http://schemas.microsoft.com/office/drawing/2014/main" id="{C86B75F4-ECF0-452D-BB80-1416C7E14BDF}"/>
              </a:ext>
            </a:extLst>
          </p:cNvPr>
          <p:cNvSpPr>
            <a:spLocks noGrp="1"/>
          </p:cNvSpPr>
          <p:nvPr>
            <p:ph sz="half" idx="2"/>
          </p:nvPr>
        </p:nvSpPr>
        <p:spPr/>
        <p:txBody>
          <a:bodyPr/>
          <a:lstStyle/>
          <a:p>
            <a:r>
              <a:rPr lang="en-US" dirty="0"/>
              <a:t>Expectations</a:t>
            </a:r>
          </a:p>
        </p:txBody>
      </p:sp>
      <p:sp>
        <p:nvSpPr>
          <p:cNvPr id="6" name="Content Placeholder 5" descr="expectations 2">
            <a:extLst>
              <a:ext uri="{FF2B5EF4-FFF2-40B4-BE49-F238E27FC236}">
                <a16:creationId xmlns:a16="http://schemas.microsoft.com/office/drawing/2014/main" id="{E2A3EC13-9EA6-4C20-BA5C-D7D92AFF848B}"/>
              </a:ext>
            </a:extLst>
          </p:cNvPr>
          <p:cNvSpPr>
            <a:spLocks noGrp="1"/>
          </p:cNvSpPr>
          <p:nvPr>
            <p:ph sz="half" idx="14"/>
          </p:nvPr>
        </p:nvSpPr>
        <p:spPr/>
        <p:txBody>
          <a:bodyPr/>
          <a:lstStyle/>
          <a:p>
            <a:r>
              <a:rPr lang="en-US" dirty="0"/>
              <a:t>Expectations</a:t>
            </a:r>
          </a:p>
          <a:p>
            <a:endParaRPr lang="en-US" dirty="0"/>
          </a:p>
        </p:txBody>
      </p:sp>
      <p:sp>
        <p:nvSpPr>
          <p:cNvPr id="5" name="Content Placeholder 4" descr="expectations 3">
            <a:extLst>
              <a:ext uri="{FF2B5EF4-FFF2-40B4-BE49-F238E27FC236}">
                <a16:creationId xmlns:a16="http://schemas.microsoft.com/office/drawing/2014/main" id="{9743281F-51FF-4F76-8197-3F6219E35965}"/>
              </a:ext>
            </a:extLst>
          </p:cNvPr>
          <p:cNvSpPr>
            <a:spLocks noGrp="1"/>
          </p:cNvSpPr>
          <p:nvPr>
            <p:ph sz="half" idx="15"/>
          </p:nvPr>
        </p:nvSpPr>
        <p:spPr/>
        <p:txBody>
          <a:bodyPr/>
          <a:lstStyle/>
          <a:p>
            <a:r>
              <a:rPr lang="en-US" dirty="0"/>
              <a:t>Expectations</a:t>
            </a:r>
          </a:p>
          <a:p>
            <a:endParaRPr lang="en-US" dirty="0"/>
          </a:p>
        </p:txBody>
      </p:sp>
    </p:spTree>
    <p:extLst>
      <p:ext uri="{BB962C8B-B14F-4D97-AF65-F5344CB8AC3E}">
        <p14:creationId xmlns:p14="http://schemas.microsoft.com/office/powerpoint/2010/main" val="4017599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descr="Stopwatch">
            <a:extLst>
              <a:ext uri="{FF2B5EF4-FFF2-40B4-BE49-F238E27FC236}">
                <a16:creationId xmlns:a16="http://schemas.microsoft.com/office/drawing/2014/main" id="{EDECF593-A2F8-4D73-A987-C3F058D1F176}"/>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751856"/>
            <a:ext cx="914400" cy="914400"/>
          </a:xfrm>
          <a:prstGeom prst="rect">
            <a:avLst/>
          </a:prstGeom>
        </p:spPr>
      </p:pic>
      <p:sp>
        <p:nvSpPr>
          <p:cNvPr id="2" name="Title 1" descr="title">
            <a:extLst>
              <a:ext uri="{FF2B5EF4-FFF2-40B4-BE49-F238E27FC236}">
                <a16:creationId xmlns:a16="http://schemas.microsoft.com/office/drawing/2014/main" id="{2D951106-A246-4D28-94E0-0BCD20C76F51}"/>
              </a:ext>
            </a:extLst>
          </p:cNvPr>
          <p:cNvSpPr>
            <a:spLocks noGrp="1"/>
          </p:cNvSpPr>
          <p:nvPr>
            <p:ph type="title"/>
          </p:nvPr>
        </p:nvSpPr>
        <p:spPr/>
        <p:txBody>
          <a:bodyPr/>
          <a:lstStyle/>
          <a:p>
            <a:r>
              <a:rPr lang="en-US" dirty="0"/>
              <a:t>Timer</a:t>
            </a:r>
          </a:p>
        </p:txBody>
      </p:sp>
      <p:sp>
        <p:nvSpPr>
          <p:cNvPr id="3" name="Content Placeholder 2" descr="content">
            <a:extLst>
              <a:ext uri="{FF2B5EF4-FFF2-40B4-BE49-F238E27FC236}">
                <a16:creationId xmlns:a16="http://schemas.microsoft.com/office/drawing/2014/main" id="{68B9C974-1FBD-45F1-9D81-5427101D1444}"/>
              </a:ext>
            </a:extLst>
          </p:cNvPr>
          <p:cNvSpPr>
            <a:spLocks noGrp="1"/>
          </p:cNvSpPr>
          <p:nvPr>
            <p:ph idx="1"/>
          </p:nvPr>
        </p:nvSpPr>
        <p:spPr/>
        <p:txBody>
          <a:bodyPr/>
          <a:lstStyle/>
          <a:p>
            <a:r>
              <a:rPr lang="en-US" dirty="0"/>
              <a:t>Insert a timer here for the amount of time you would like students to brainstorm as you walk around, listen, and discuss ideas with them</a:t>
            </a:r>
          </a:p>
          <a:p>
            <a:r>
              <a:rPr lang="en-US" dirty="0"/>
              <a:t>See the notes section for ideas on what a lesson could look/sound like</a:t>
            </a:r>
          </a:p>
        </p:txBody>
      </p:sp>
    </p:spTree>
    <p:extLst>
      <p:ext uri="{BB962C8B-B14F-4D97-AF65-F5344CB8AC3E}">
        <p14:creationId xmlns:p14="http://schemas.microsoft.com/office/powerpoint/2010/main" val="3239282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title">
            <a:extLst>
              <a:ext uri="{FF2B5EF4-FFF2-40B4-BE49-F238E27FC236}">
                <a16:creationId xmlns:a16="http://schemas.microsoft.com/office/drawing/2014/main" id="{0D28D1EB-ABFB-4DF1-902F-353BC2A0E46E}"/>
              </a:ext>
            </a:extLst>
          </p:cNvPr>
          <p:cNvSpPr>
            <a:spLocks noGrp="1"/>
          </p:cNvSpPr>
          <p:nvPr>
            <p:ph type="title"/>
          </p:nvPr>
        </p:nvSpPr>
        <p:spPr>
          <a:xfrm>
            <a:off x="581192" y="705124"/>
            <a:ext cx="11029616" cy="707984"/>
          </a:xfrm>
        </p:spPr>
        <p:txBody>
          <a:bodyPr/>
          <a:lstStyle/>
          <a:p>
            <a:r>
              <a:rPr lang="en-US" dirty="0"/>
              <a:t>Looks LIKE SOUNDS Like</a:t>
            </a:r>
          </a:p>
        </p:txBody>
      </p:sp>
      <p:graphicFrame>
        <p:nvGraphicFramePr>
          <p:cNvPr id="2" name="Table 1">
            <a:extLst>
              <a:ext uri="{FF2B5EF4-FFF2-40B4-BE49-F238E27FC236}">
                <a16:creationId xmlns:a16="http://schemas.microsoft.com/office/drawing/2014/main" id="{0F00EC9B-79F8-4A58-B6CF-D855783541BD}"/>
              </a:ext>
            </a:extLst>
          </p:cNvPr>
          <p:cNvGraphicFramePr>
            <a:graphicFrameLocks noGrp="1"/>
          </p:cNvGraphicFramePr>
          <p:nvPr>
            <p:extLst>
              <p:ext uri="{D42A27DB-BD31-4B8C-83A1-F6EECF244321}">
                <p14:modId xmlns:p14="http://schemas.microsoft.com/office/powerpoint/2010/main" val="2222606005"/>
              </p:ext>
            </p:extLst>
          </p:nvPr>
        </p:nvGraphicFramePr>
        <p:xfrm>
          <a:off x="466531" y="719666"/>
          <a:ext cx="11290040" cy="5373226"/>
        </p:xfrm>
        <a:graphic>
          <a:graphicData uri="http://schemas.openxmlformats.org/drawingml/2006/table">
            <a:tbl>
              <a:tblPr firstRow="1" bandRow="1">
                <a:tableStyleId>{5C22544A-7EE6-4342-B048-85BDC9FD1C3A}</a:tableStyleId>
              </a:tblPr>
              <a:tblGrid>
                <a:gridCol w="5645020">
                  <a:extLst>
                    <a:ext uri="{9D8B030D-6E8A-4147-A177-3AD203B41FA5}">
                      <a16:colId xmlns:a16="http://schemas.microsoft.com/office/drawing/2014/main" val="2307261631"/>
                    </a:ext>
                  </a:extLst>
                </a:gridCol>
                <a:gridCol w="5645020">
                  <a:extLst>
                    <a:ext uri="{9D8B030D-6E8A-4147-A177-3AD203B41FA5}">
                      <a16:colId xmlns:a16="http://schemas.microsoft.com/office/drawing/2014/main" val="1868380139"/>
                    </a:ext>
                  </a:extLst>
                </a:gridCol>
              </a:tblGrid>
              <a:tr h="674962">
                <a:tc>
                  <a:txBody>
                    <a:bodyPr/>
                    <a:lstStyle/>
                    <a:p>
                      <a:r>
                        <a:rPr lang="en-ZA" sz="2800" b="0" dirty="0"/>
                        <a:t>LOOKS LIKE</a:t>
                      </a:r>
                      <a:endParaRPr lang="en-US" sz="2800" b="0" dirty="0"/>
                    </a:p>
                  </a:txBody>
                  <a:tcPr anchor="ctr"/>
                </a:tc>
                <a:tc>
                  <a:txBody>
                    <a:bodyPr/>
                    <a:lstStyle/>
                    <a:p>
                      <a:r>
                        <a:rPr lang="en-ZA" sz="2800" b="0" dirty="0"/>
                        <a:t>SOUNDS LIKE</a:t>
                      </a:r>
                      <a:endParaRPr lang="en-US" sz="2800" b="0" dirty="0"/>
                    </a:p>
                  </a:txBody>
                  <a:tcPr anchor="ctr"/>
                </a:tc>
                <a:extLst>
                  <a:ext uri="{0D108BD9-81ED-4DB2-BD59-A6C34878D82A}">
                    <a16:rowId xmlns:a16="http://schemas.microsoft.com/office/drawing/2014/main" val="4193221031"/>
                  </a:ext>
                </a:extLst>
              </a:tr>
              <a:tr h="833776">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Type or ink answers students suggest- modifying language as necessary</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Type or ink answers students suggest- modifying language as necessary</a:t>
                      </a:r>
                      <a:endParaRPr lang="en-US" dirty="0">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116300895"/>
                  </a:ext>
                </a:extLst>
              </a:tr>
              <a:tr h="483061">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3659988094"/>
                  </a:ext>
                </a:extLst>
              </a:tr>
              <a:tr h="483061">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757117925"/>
                  </a:ext>
                </a:extLst>
              </a:tr>
              <a:tr h="483061">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2416699365"/>
                  </a:ext>
                </a:extLst>
              </a:tr>
              <a:tr h="483061">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962806554"/>
                  </a:ext>
                </a:extLst>
              </a:tr>
              <a:tr h="483061">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4192946172"/>
                  </a:ext>
                </a:extLst>
              </a:tr>
              <a:tr h="483061">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2956960"/>
                  </a:ext>
                </a:extLst>
              </a:tr>
              <a:tr h="483061">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975167164"/>
                  </a:ext>
                </a:extLst>
              </a:tr>
              <a:tr h="483061">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691010232"/>
                  </a:ext>
                </a:extLst>
              </a:tr>
            </a:tbl>
          </a:graphicData>
        </a:graphic>
      </p:graphicFrame>
      <p:pic>
        <p:nvPicPr>
          <p:cNvPr id="5" name="Graphic 4" descr="Eye">
            <a:extLst>
              <a:ext uri="{FF2B5EF4-FFF2-40B4-BE49-F238E27FC236}">
                <a16:creationId xmlns:a16="http://schemas.microsoft.com/office/drawing/2014/main" id="{CADF07AA-E7FE-4655-B1DD-FAA38D63EA3C}"/>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0650" y="693108"/>
            <a:ext cx="720000" cy="720000"/>
          </a:xfrm>
          <a:prstGeom prst="rect">
            <a:avLst/>
          </a:prstGeom>
        </p:spPr>
      </p:pic>
      <p:pic>
        <p:nvPicPr>
          <p:cNvPr id="7" name="Graphic 6" descr="Headphones">
            <a:extLst>
              <a:ext uri="{FF2B5EF4-FFF2-40B4-BE49-F238E27FC236}">
                <a16:creationId xmlns:a16="http://schemas.microsoft.com/office/drawing/2014/main" id="{F635F5BA-C272-4069-B935-AC0C3709E51F}"/>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65650" y="765108"/>
            <a:ext cx="576000" cy="576000"/>
          </a:xfrm>
          <a:prstGeom prst="rect">
            <a:avLst/>
          </a:prstGeom>
        </p:spPr>
      </p:pic>
    </p:spTree>
    <p:extLst>
      <p:ext uri="{BB962C8B-B14F-4D97-AF65-F5344CB8AC3E}">
        <p14:creationId xmlns:p14="http://schemas.microsoft.com/office/powerpoint/2010/main" val="2857889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title">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noAutofit/>
          </a:bodyPr>
          <a:lstStyle/>
          <a:p>
            <a:pPr algn="ctr"/>
            <a:r>
              <a:rPr lang="en-US" sz="6000" u="sng" dirty="0">
                <a:solidFill>
                  <a:srgbClr val="0070C0"/>
                </a:solidFill>
              </a:rPr>
              <a:t>Template Editing Instructions and Feedback</a:t>
            </a:r>
          </a:p>
        </p:txBody>
      </p:sp>
    </p:spTree>
    <p:extLst>
      <p:ext uri="{BB962C8B-B14F-4D97-AF65-F5344CB8AC3E}">
        <p14:creationId xmlns:p14="http://schemas.microsoft.com/office/powerpoint/2010/main" val="239459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accent4">
                <a:lumMod val="60000"/>
                <a:lumOff val="40000"/>
              </a:schemeClr>
            </a:gs>
          </a:gsLst>
          <a:path path="circle">
            <a:fillToRect l="50000" t="50000" r="100000" b="100000"/>
          </a:path>
          <a:tileRect/>
        </a:gradFill>
        <a:effectLst/>
      </p:bgPr>
    </p:bg>
    <p:spTree>
      <p:nvGrpSpPr>
        <p:cNvPr id="1" name=""/>
        <p:cNvGrpSpPr/>
        <p:nvPr/>
      </p:nvGrpSpPr>
      <p:grpSpPr>
        <a:xfrm>
          <a:off x="0" y="0"/>
          <a:ext cx="0" cy="0"/>
          <a:chOff x="0" y="0"/>
          <a:chExt cx="0" cy="0"/>
        </a:xfrm>
      </p:grpSpPr>
      <p:sp>
        <p:nvSpPr>
          <p:cNvPr id="2" name="Title 1" descr="title">
            <a:extLst>
              <a:ext uri="{FF2B5EF4-FFF2-40B4-BE49-F238E27FC236}">
                <a16:creationId xmlns:a16="http://schemas.microsoft.com/office/drawing/2014/main" id="{A6E9EA0F-FD88-464F-99D9-0E151D11E785}"/>
              </a:ext>
            </a:extLst>
          </p:cNvPr>
          <p:cNvSpPr>
            <a:spLocks noGrp="1"/>
          </p:cNvSpPr>
          <p:nvPr>
            <p:ph type="title"/>
          </p:nvPr>
        </p:nvSpPr>
        <p:spPr/>
        <p:txBody>
          <a:bodyPr anchor="ctr">
            <a:normAutofit/>
          </a:bodyPr>
          <a:lstStyle/>
          <a:p>
            <a:pPr>
              <a:lnSpc>
                <a:spcPct val="110000"/>
              </a:lnSpc>
              <a:spcAft>
                <a:spcPts val="3000"/>
              </a:spcAft>
            </a:pPr>
            <a:r>
              <a:rPr lang="en-US" sz="1800" cap="none" dirty="0">
                <a:solidFill>
                  <a:schemeClr val="bg1"/>
                </a:solidFill>
              </a:rPr>
              <a:t>React Introduction</a:t>
            </a:r>
            <a:br>
              <a:rPr lang="en-US" sz="1800" cap="none" dirty="0">
                <a:solidFill>
                  <a:schemeClr val="bg1"/>
                </a:solidFill>
              </a:rPr>
            </a:br>
            <a:r>
              <a:rPr lang="en-US" sz="1800" cap="none" dirty="0">
                <a:solidFill>
                  <a:schemeClr val="bg1"/>
                </a:solidFill>
              </a:rPr>
              <a:t>Component</a:t>
            </a:r>
            <a:br>
              <a:rPr lang="en-US" sz="1800" cap="none" dirty="0">
                <a:solidFill>
                  <a:schemeClr val="bg1"/>
                </a:solidFill>
              </a:rPr>
            </a:br>
            <a:r>
              <a:rPr lang="en-US" sz="1800" cap="none" dirty="0">
                <a:solidFill>
                  <a:schemeClr val="bg1"/>
                </a:solidFill>
              </a:rPr>
              <a:t>State</a:t>
            </a:r>
            <a:br>
              <a:rPr lang="en-US" sz="1800" cap="none" dirty="0">
                <a:solidFill>
                  <a:schemeClr val="bg1"/>
                </a:solidFill>
              </a:rPr>
            </a:br>
            <a:r>
              <a:rPr lang="en-US" sz="1800" cap="none" dirty="0">
                <a:solidFill>
                  <a:schemeClr val="bg1"/>
                </a:solidFill>
              </a:rPr>
              <a:t>Routes</a:t>
            </a:r>
            <a:br>
              <a:rPr lang="en-US" sz="1800" cap="none" dirty="0">
                <a:solidFill>
                  <a:schemeClr val="bg1"/>
                </a:solidFill>
              </a:rPr>
            </a:br>
            <a:r>
              <a:rPr lang="en-US" sz="1800" cap="none" dirty="0">
                <a:solidFill>
                  <a:schemeClr val="bg1"/>
                </a:solidFill>
              </a:rPr>
              <a:t>Props</a:t>
            </a:r>
            <a:br>
              <a:rPr lang="en-US" sz="1800" cap="none" dirty="0">
                <a:solidFill>
                  <a:schemeClr val="bg1"/>
                </a:solidFill>
              </a:rPr>
            </a:br>
            <a:r>
              <a:rPr lang="en-US" sz="1800" cap="none" dirty="0">
                <a:solidFill>
                  <a:schemeClr val="bg1"/>
                </a:solidFill>
              </a:rPr>
              <a:t>Redux</a:t>
            </a:r>
            <a:br>
              <a:rPr lang="en-US" sz="1800" cap="none" dirty="0">
                <a:solidFill>
                  <a:schemeClr val="bg1"/>
                </a:solidFill>
              </a:rPr>
            </a:br>
            <a:r>
              <a:rPr lang="en-US" sz="1800" cap="none" dirty="0">
                <a:solidFill>
                  <a:schemeClr val="bg1"/>
                </a:solidFill>
              </a:rPr>
              <a:t>Context</a:t>
            </a:r>
            <a:br>
              <a:rPr lang="en-US" sz="1800" cap="none" dirty="0">
                <a:solidFill>
                  <a:schemeClr val="bg1"/>
                </a:solidFill>
              </a:rPr>
            </a:br>
            <a:r>
              <a:rPr lang="en-US" sz="1800" cap="none" dirty="0" err="1">
                <a:solidFill>
                  <a:schemeClr val="bg1"/>
                </a:solidFill>
              </a:rPr>
              <a:t>etc</a:t>
            </a:r>
            <a:br>
              <a:rPr lang="en-US" sz="1800" cap="none" dirty="0">
                <a:solidFill>
                  <a:schemeClr val="bg1"/>
                </a:solidFill>
              </a:rPr>
            </a:br>
            <a:endParaRPr lang="en-US" sz="1800" cap="none" dirty="0">
              <a:solidFill>
                <a:schemeClr val="bg1"/>
              </a:solidFill>
            </a:endParaRPr>
          </a:p>
        </p:txBody>
      </p:sp>
      <p:sp>
        <p:nvSpPr>
          <p:cNvPr id="3" name="Subtitle 2" descr="content">
            <a:extLst>
              <a:ext uri="{FF2B5EF4-FFF2-40B4-BE49-F238E27FC236}">
                <a16:creationId xmlns:a16="http://schemas.microsoft.com/office/drawing/2014/main" id="{7932A20C-8823-4E5C-BF21-C75BA56E76DE}"/>
              </a:ext>
            </a:extLst>
          </p:cNvPr>
          <p:cNvSpPr>
            <a:spLocks noGrp="1"/>
          </p:cNvSpPr>
          <p:nvPr>
            <p:ph idx="1"/>
          </p:nvPr>
        </p:nvSpPr>
        <p:spPr bwMode="black"/>
        <p:txBody>
          <a:bodyPr anchor="ctr">
            <a:normAutofit/>
          </a:bodyPr>
          <a:lstStyle/>
          <a:p>
            <a:pPr marL="0" indent="0" algn="ctr">
              <a:lnSpc>
                <a:spcPct val="110000"/>
              </a:lnSpc>
              <a:spcAft>
                <a:spcPts val="3000"/>
              </a:spcAft>
              <a:buNone/>
            </a:pPr>
            <a:r>
              <a:rPr lang="en-US" sz="4000" cap="none" dirty="0">
                <a:solidFill>
                  <a:srgbClr val="FFFFFF"/>
                </a:solidFill>
              </a:rPr>
              <a:t>TOPICS/Agenda</a:t>
            </a:r>
          </a:p>
        </p:txBody>
      </p:sp>
    </p:spTree>
    <p:extLst>
      <p:ext uri="{BB962C8B-B14F-4D97-AF65-F5344CB8AC3E}">
        <p14:creationId xmlns:p14="http://schemas.microsoft.com/office/powerpoint/2010/main" val="180603781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Teacher">
            <a:extLst>
              <a:ext uri="{FF2B5EF4-FFF2-40B4-BE49-F238E27FC236}">
                <a16:creationId xmlns:a16="http://schemas.microsoft.com/office/drawing/2014/main" id="{5614277E-CACC-4F9D-8C27-FB73FCBFB485}"/>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925" y="633056"/>
            <a:ext cx="1152000" cy="1152000"/>
          </a:xfrm>
          <a:prstGeom prst="rect">
            <a:avLst/>
          </a:prstGeom>
        </p:spPr>
      </p:pic>
      <p:sp>
        <p:nvSpPr>
          <p:cNvPr id="2" name="Title 1" descr="title">
            <a:extLst>
              <a:ext uri="{FF2B5EF4-FFF2-40B4-BE49-F238E27FC236}">
                <a16:creationId xmlns:a16="http://schemas.microsoft.com/office/drawing/2014/main" id="{AC93C0E1-1796-41B4-AF64-2A823C4C83E8}"/>
              </a:ext>
            </a:extLst>
          </p:cNvPr>
          <p:cNvSpPr>
            <a:spLocks noGrp="1"/>
          </p:cNvSpPr>
          <p:nvPr>
            <p:ph type="title"/>
          </p:nvPr>
        </p:nvSpPr>
        <p:spPr/>
        <p:txBody>
          <a:bodyPr/>
          <a:lstStyle/>
          <a:p>
            <a:r>
              <a:rPr lang="en-US" dirty="0"/>
              <a:t>What is React Js</a:t>
            </a:r>
          </a:p>
        </p:txBody>
      </p:sp>
      <p:pic>
        <p:nvPicPr>
          <p:cNvPr id="3074" name="Picture 2" descr="Image result for thinking emoji png">
            <a:extLst>
              <a:ext uri="{FF2B5EF4-FFF2-40B4-BE49-F238E27FC236}">
                <a16:creationId xmlns:a16="http://schemas.microsoft.com/office/drawing/2014/main" id="{0D38ECA3-483B-4BFE-8621-53CAC0C59D3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243387" y="2491581"/>
            <a:ext cx="370522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03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6CDED0-189B-4A62-B835-64B501EC0AC9}"/>
              </a:ext>
            </a:extLst>
          </p:cNvPr>
          <p:cNvSpPr>
            <a:spLocks noGrp="1"/>
          </p:cNvSpPr>
          <p:nvPr>
            <p:ph idx="1"/>
          </p:nvPr>
        </p:nvSpPr>
        <p:spPr/>
        <p:txBody>
          <a:bodyPr/>
          <a:lstStyle/>
          <a:p>
            <a:r>
              <a:rPr lang="en-US" i="1" dirty="0" err="1"/>
              <a:t>Javascript</a:t>
            </a:r>
            <a:r>
              <a:rPr lang="en-US" dirty="0"/>
              <a:t> is a dynamic programming language which is widely used for developing web applications.</a:t>
            </a:r>
          </a:p>
          <a:p>
            <a:r>
              <a:rPr lang="en-US" dirty="0"/>
              <a:t>It is very lightweight and is supported by most of the modern browsers</a:t>
            </a:r>
          </a:p>
          <a:p>
            <a:endParaRPr lang="en-US" dirty="0"/>
          </a:p>
        </p:txBody>
      </p:sp>
      <p:sp>
        <p:nvSpPr>
          <p:cNvPr id="3" name="Title 2">
            <a:extLst>
              <a:ext uri="{FF2B5EF4-FFF2-40B4-BE49-F238E27FC236}">
                <a16:creationId xmlns:a16="http://schemas.microsoft.com/office/drawing/2014/main" id="{C0A841FA-C9CB-46C8-A2B3-FFDDD4637C3E}"/>
              </a:ext>
            </a:extLst>
          </p:cNvPr>
          <p:cNvSpPr>
            <a:spLocks noGrp="1"/>
          </p:cNvSpPr>
          <p:nvPr>
            <p:ph type="title"/>
          </p:nvPr>
        </p:nvSpPr>
        <p:spPr/>
        <p:txBody>
          <a:bodyPr/>
          <a:lstStyle/>
          <a:p>
            <a:r>
              <a:rPr lang="en-US" dirty="0"/>
              <a:t>JavaScript Frameworks</a:t>
            </a:r>
          </a:p>
        </p:txBody>
      </p:sp>
      <p:sp>
        <p:nvSpPr>
          <p:cNvPr id="4" name="AutoShape 2" descr="Javascript Frameworks - What Is React - Edureka">
            <a:extLst>
              <a:ext uri="{FF2B5EF4-FFF2-40B4-BE49-F238E27FC236}">
                <a16:creationId xmlns:a16="http://schemas.microsoft.com/office/drawing/2014/main" id="{DA49D1C9-5901-4F28-8D6E-515D62B1AD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9A26738E-1D43-44FD-ABF0-085AC55A59BB}"/>
              </a:ext>
            </a:extLst>
          </p:cNvPr>
          <p:cNvPicPr>
            <a:picLocks noChangeAspect="1"/>
          </p:cNvPicPr>
          <p:nvPr/>
        </p:nvPicPr>
        <p:blipFill>
          <a:blip r:embed="rId3"/>
          <a:stretch>
            <a:fillRect/>
          </a:stretch>
        </p:blipFill>
        <p:spPr>
          <a:xfrm>
            <a:off x="2762250" y="3429001"/>
            <a:ext cx="6109608" cy="3383124"/>
          </a:xfrm>
          <a:prstGeom prst="rect">
            <a:avLst/>
          </a:prstGeom>
        </p:spPr>
      </p:pic>
    </p:spTree>
    <p:extLst>
      <p:ext uri="{BB962C8B-B14F-4D97-AF65-F5344CB8AC3E}">
        <p14:creationId xmlns:p14="http://schemas.microsoft.com/office/powerpoint/2010/main" val="1626024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content">
            <a:extLst>
              <a:ext uri="{FF2B5EF4-FFF2-40B4-BE49-F238E27FC236}">
                <a16:creationId xmlns:a16="http://schemas.microsoft.com/office/drawing/2014/main" id="{B6FA4435-3751-4780-9A9B-F91171E793F2}"/>
              </a:ext>
            </a:extLst>
          </p:cNvPr>
          <p:cNvSpPr>
            <a:spLocks noGrp="1"/>
          </p:cNvSpPr>
          <p:nvPr>
            <p:ph type="title"/>
          </p:nvPr>
        </p:nvSpPr>
        <p:spPr>
          <a:xfrm>
            <a:off x="6295292" y="773724"/>
            <a:ext cx="5315516" cy="4958862"/>
          </a:xfrm>
        </p:spPr>
        <p:txBody>
          <a:bodyPr>
            <a:normAutofit/>
          </a:bodyPr>
          <a:lstStyle/>
          <a:p>
            <a:r>
              <a:rPr lang="en-US" sz="2400" cap="none" dirty="0"/>
              <a:t>React is a component-based </a:t>
            </a:r>
            <a:r>
              <a:rPr lang="en-US" sz="2400" u="sng" cap="none" dirty="0"/>
              <a:t>library</a:t>
            </a:r>
            <a:r>
              <a:rPr lang="en-US" sz="2400" cap="none" dirty="0"/>
              <a:t> which is used to develop interactive UI’s (</a:t>
            </a:r>
            <a:r>
              <a:rPr lang="en-US" sz="2400" i="1" u="sng" cap="none" dirty="0"/>
              <a:t>user interfaces</a:t>
            </a:r>
            <a:r>
              <a:rPr lang="en-US" sz="2400" cap="none" dirty="0"/>
              <a:t>). </a:t>
            </a:r>
            <a:br>
              <a:rPr lang="en-US" sz="2400" cap="none" dirty="0"/>
            </a:br>
            <a:br>
              <a:rPr lang="en-US" sz="2400" cap="none" dirty="0"/>
            </a:br>
            <a:r>
              <a:rPr lang="en-US" sz="2400" cap="none" dirty="0"/>
              <a:t>It is currently one of the most popular JavaScript front-end libraries which has a strong foundation and a large community supporting it</a:t>
            </a:r>
            <a:br>
              <a:rPr lang="en-US" sz="2400" cap="none" dirty="0"/>
            </a:br>
            <a:br>
              <a:rPr lang="en-US" sz="2400" cap="none" dirty="0"/>
            </a:br>
            <a:endParaRPr lang="en-US" sz="2400" cap="none" dirty="0">
              <a:latin typeface="+mn-lt"/>
            </a:endParaRPr>
          </a:p>
        </p:txBody>
      </p:sp>
      <p:sp>
        <p:nvSpPr>
          <p:cNvPr id="3" name="TextBox 2">
            <a:extLst>
              <a:ext uri="{FF2B5EF4-FFF2-40B4-BE49-F238E27FC236}">
                <a16:creationId xmlns:a16="http://schemas.microsoft.com/office/drawing/2014/main" id="{8F7F7152-83AA-407A-8B51-47F3F8528E2F}"/>
              </a:ext>
            </a:extLst>
          </p:cNvPr>
          <p:cNvSpPr txBox="1"/>
          <p:nvPr/>
        </p:nvSpPr>
        <p:spPr>
          <a:xfrm>
            <a:off x="1001486" y="4071257"/>
            <a:ext cx="4147457" cy="707886"/>
          </a:xfrm>
          <a:prstGeom prst="rect">
            <a:avLst/>
          </a:prstGeom>
          <a:noFill/>
        </p:spPr>
        <p:txBody>
          <a:bodyPr wrap="square" rtlCol="0">
            <a:spAutoFit/>
          </a:bodyPr>
          <a:lstStyle/>
          <a:p>
            <a:r>
              <a:rPr lang="en-US" sz="4000" dirty="0">
                <a:solidFill>
                  <a:schemeClr val="bg1"/>
                </a:solidFill>
              </a:rPr>
              <a:t>So What is React?</a:t>
            </a:r>
          </a:p>
        </p:txBody>
      </p:sp>
      <p:pic>
        <p:nvPicPr>
          <p:cNvPr id="5" name="Graphic 4" descr="Lightbulb and gear">
            <a:extLst>
              <a:ext uri="{FF2B5EF4-FFF2-40B4-BE49-F238E27FC236}">
                <a16:creationId xmlns:a16="http://schemas.microsoft.com/office/drawing/2014/main" id="{CC315722-DB15-4188-A245-ACE3DF66EC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5628" y="1110656"/>
            <a:ext cx="2427201" cy="2427201"/>
          </a:xfrm>
          <a:prstGeom prst="rect">
            <a:avLst/>
          </a:prstGeom>
        </p:spPr>
      </p:pic>
    </p:spTree>
    <p:extLst>
      <p:ext uri="{BB962C8B-B14F-4D97-AF65-F5344CB8AC3E}">
        <p14:creationId xmlns:p14="http://schemas.microsoft.com/office/powerpoint/2010/main" val="1368514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06BC0806-C505-4DFB-A5FB-60179BE66CBD}"/>
              </a:ext>
            </a:extLst>
          </p:cNvPr>
          <p:cNvSpPr>
            <a:spLocks noGrp="1"/>
          </p:cNvSpPr>
          <p:nvPr>
            <p:ph idx="1"/>
          </p:nvPr>
        </p:nvSpPr>
        <p:spPr>
          <a:xfrm>
            <a:off x="581192" y="2180496"/>
            <a:ext cx="11029615" cy="4503333"/>
          </a:xfrm>
        </p:spPr>
        <p:txBody>
          <a:bodyPr/>
          <a:lstStyle/>
          <a:p>
            <a:r>
              <a:rPr lang="en-US" dirty="0"/>
              <a:t>Both frameworks and libraries are code written by someone else that is used to help solve common problems.</a:t>
            </a:r>
          </a:p>
          <a:p>
            <a:r>
              <a:rPr lang="en-US" dirty="0"/>
              <a:t>A library is just a collection of class definitions. The reason behind is simply code reuse. Follow DRY.</a:t>
            </a:r>
          </a:p>
          <a:p>
            <a:endParaRPr lang="en-US" dirty="0"/>
          </a:p>
        </p:txBody>
      </p:sp>
      <p:sp>
        <p:nvSpPr>
          <p:cNvPr id="5" name="Title 4">
            <a:extLst>
              <a:ext uri="{FF2B5EF4-FFF2-40B4-BE49-F238E27FC236}">
                <a16:creationId xmlns:a16="http://schemas.microsoft.com/office/drawing/2014/main" id="{3AF543FF-7AA2-4868-81EC-46B3CA578721}"/>
              </a:ext>
            </a:extLst>
          </p:cNvPr>
          <p:cNvSpPr>
            <a:spLocks noGrp="1"/>
          </p:cNvSpPr>
          <p:nvPr>
            <p:ph type="title"/>
          </p:nvPr>
        </p:nvSpPr>
        <p:spPr/>
        <p:txBody>
          <a:bodyPr/>
          <a:lstStyle/>
          <a:p>
            <a:r>
              <a:rPr lang="en-US" dirty="0"/>
              <a:t>Library vs Framework in Js</a:t>
            </a:r>
          </a:p>
        </p:txBody>
      </p:sp>
      <p:sp>
        <p:nvSpPr>
          <p:cNvPr id="18" name="Rectangle 17">
            <a:extLst>
              <a:ext uri="{FF2B5EF4-FFF2-40B4-BE49-F238E27FC236}">
                <a16:creationId xmlns:a16="http://schemas.microsoft.com/office/drawing/2014/main" id="{B7616656-A54E-46AA-A75E-EA94232AB205}"/>
              </a:ext>
            </a:extLst>
          </p:cNvPr>
          <p:cNvSpPr/>
          <p:nvPr/>
        </p:nvSpPr>
        <p:spPr>
          <a:xfrm>
            <a:off x="1915885" y="3429000"/>
            <a:ext cx="8567057" cy="3058886"/>
          </a:xfrm>
          <a:prstGeom prst="rect">
            <a:avLst/>
          </a:prstGeom>
          <a:solidFill>
            <a:schemeClr val="bg2">
              <a:lumMod val="2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solidFill>
                  <a:srgbClr val="569CD6"/>
                </a:solidFill>
                <a:latin typeface="Consolas" panose="020B0609020204030204" pitchFamily="49" charset="0"/>
              </a:rPr>
              <a:t>function</a:t>
            </a:r>
            <a:r>
              <a:rPr lang="en-US">
                <a:solidFill>
                  <a:srgbClr val="D4D4D4"/>
                </a:solidFill>
                <a:latin typeface="Consolas" panose="020B0609020204030204" pitchFamily="49" charset="0"/>
              </a:rPr>
              <a:t> </a:t>
            </a:r>
            <a:r>
              <a:rPr lang="en-US">
                <a:solidFill>
                  <a:srgbClr val="DCDCAA"/>
                </a:solidFill>
                <a:latin typeface="Consolas" panose="020B0609020204030204" pitchFamily="49" charset="0"/>
              </a:rPr>
              <a:t>getWords</a:t>
            </a:r>
            <a:r>
              <a:rPr lang="en-US">
                <a:solidFill>
                  <a:srgbClr val="D4D4D4"/>
                </a:solidFill>
                <a:latin typeface="Consolas" panose="020B0609020204030204" pitchFamily="49" charset="0"/>
              </a:rPr>
              <a:t>(</a:t>
            </a:r>
            <a:r>
              <a:rPr lang="en-US">
                <a:solidFill>
                  <a:srgbClr val="9CDCFE"/>
                </a:solidFill>
                <a:latin typeface="Consolas" panose="020B0609020204030204" pitchFamily="49" charset="0"/>
              </a:rPr>
              <a:t>str</a:t>
            </a:r>
            <a:r>
              <a:rPr lang="en-US">
                <a:solidFill>
                  <a:srgbClr val="D4D4D4"/>
                </a:solidFill>
                <a:latin typeface="Consolas" panose="020B0609020204030204" pitchFamily="49" charset="0"/>
              </a:rPr>
              <a:t>) {</a:t>
            </a:r>
          </a:p>
          <a:p>
            <a:r>
              <a:rPr lang="en-US">
                <a:solidFill>
                  <a:srgbClr val="D4D4D4"/>
                </a:solidFill>
                <a:latin typeface="Consolas" panose="020B0609020204030204" pitchFamily="49" charset="0"/>
              </a:rPr>
              <a:t>    </a:t>
            </a:r>
            <a:r>
              <a:rPr lang="en-US">
                <a:solidFill>
                  <a:srgbClr val="569CD6"/>
                </a:solidFill>
                <a:latin typeface="Consolas" panose="020B0609020204030204" pitchFamily="49" charset="0"/>
              </a:rPr>
              <a:t>const</a:t>
            </a:r>
            <a:r>
              <a:rPr lang="en-US">
                <a:solidFill>
                  <a:srgbClr val="D4D4D4"/>
                </a:solidFill>
                <a:latin typeface="Consolas" panose="020B0609020204030204" pitchFamily="49" charset="0"/>
              </a:rPr>
              <a:t> </a:t>
            </a:r>
            <a:r>
              <a:rPr lang="en-US">
                <a:solidFill>
                  <a:srgbClr val="9CDCFE"/>
                </a:solidFill>
                <a:latin typeface="Consolas" panose="020B0609020204030204" pitchFamily="49" charset="0"/>
              </a:rPr>
              <a:t>words</a:t>
            </a:r>
            <a:r>
              <a:rPr lang="en-US">
                <a:solidFill>
                  <a:srgbClr val="D4D4D4"/>
                </a:solidFill>
                <a:latin typeface="Consolas" panose="020B0609020204030204" pitchFamily="49" charset="0"/>
              </a:rPr>
              <a:t> = </a:t>
            </a:r>
            <a:r>
              <a:rPr lang="en-US">
                <a:solidFill>
                  <a:srgbClr val="9CDCFE"/>
                </a:solidFill>
                <a:latin typeface="Consolas" panose="020B0609020204030204" pitchFamily="49" charset="0"/>
              </a:rPr>
              <a:t>str</a:t>
            </a:r>
            <a:r>
              <a:rPr lang="en-US">
                <a:solidFill>
                  <a:srgbClr val="D4D4D4"/>
                </a:solidFill>
                <a:latin typeface="Consolas" panose="020B0609020204030204" pitchFamily="49" charset="0"/>
              </a:rPr>
              <a:t>.</a:t>
            </a:r>
            <a:r>
              <a:rPr lang="en-US">
                <a:solidFill>
                  <a:srgbClr val="DCDCAA"/>
                </a:solidFill>
                <a:latin typeface="Consolas" panose="020B0609020204030204" pitchFamily="49" charset="0"/>
              </a:rPr>
              <a:t>split</a:t>
            </a:r>
            <a:r>
              <a:rPr lang="en-US">
                <a:solidFill>
                  <a:srgbClr val="D4D4D4"/>
                </a:solidFill>
                <a:latin typeface="Consolas" panose="020B0609020204030204" pitchFamily="49" charset="0"/>
              </a:rPr>
              <a:t>(</a:t>
            </a:r>
            <a:r>
              <a:rPr lang="en-US">
                <a:solidFill>
                  <a:srgbClr val="CE9178"/>
                </a:solidFill>
                <a:latin typeface="Consolas" panose="020B0609020204030204" pitchFamily="49" charset="0"/>
              </a:rPr>
              <a:t>' '</a:t>
            </a:r>
            <a:r>
              <a:rPr lang="en-US">
                <a:solidFill>
                  <a:srgbClr val="D4D4D4"/>
                </a:solidFill>
                <a:latin typeface="Consolas" panose="020B0609020204030204" pitchFamily="49" charset="0"/>
              </a:rPr>
              <a:t>);</a:t>
            </a:r>
          </a:p>
          <a:p>
            <a:r>
              <a:rPr lang="en-US">
                <a:solidFill>
                  <a:srgbClr val="D4D4D4"/>
                </a:solidFill>
                <a:latin typeface="Consolas" panose="020B0609020204030204" pitchFamily="49" charset="0"/>
              </a:rPr>
              <a:t>    </a:t>
            </a:r>
            <a:r>
              <a:rPr lang="en-US">
                <a:solidFill>
                  <a:srgbClr val="C586C0"/>
                </a:solidFill>
                <a:latin typeface="Consolas" panose="020B0609020204030204" pitchFamily="49" charset="0"/>
              </a:rPr>
              <a:t>return</a:t>
            </a:r>
            <a:r>
              <a:rPr lang="en-US">
                <a:solidFill>
                  <a:srgbClr val="D4D4D4"/>
                </a:solidFill>
                <a:latin typeface="Consolas" panose="020B0609020204030204" pitchFamily="49" charset="0"/>
              </a:rPr>
              <a:t> </a:t>
            </a:r>
            <a:r>
              <a:rPr lang="en-US">
                <a:solidFill>
                  <a:srgbClr val="9CDCFE"/>
                </a:solidFill>
                <a:latin typeface="Consolas" panose="020B0609020204030204" pitchFamily="49" charset="0"/>
              </a:rPr>
              <a:t>words</a:t>
            </a:r>
            <a:r>
              <a:rPr lang="en-US">
                <a:solidFill>
                  <a:srgbClr val="D4D4D4"/>
                </a:solidFill>
                <a:latin typeface="Consolas" panose="020B0609020204030204" pitchFamily="49" charset="0"/>
              </a:rPr>
              <a:t>;</a:t>
            </a:r>
          </a:p>
          <a:p>
            <a:r>
              <a:rPr lang="en-US">
                <a:solidFill>
                  <a:srgbClr val="D4D4D4"/>
                </a:solidFill>
                <a:latin typeface="Consolas" panose="020B0609020204030204" pitchFamily="49" charset="0"/>
              </a:rPr>
              <a:t> }</a:t>
            </a:r>
          </a:p>
          <a:p>
            <a:r>
              <a:rPr lang="en-US">
                <a:solidFill>
                  <a:srgbClr val="D4D4D4"/>
                </a:solidFill>
                <a:latin typeface="Consolas" panose="020B0609020204030204" pitchFamily="49" charset="0"/>
              </a:rPr>
              <a:t> </a:t>
            </a:r>
            <a:r>
              <a:rPr lang="en-US">
                <a:solidFill>
                  <a:srgbClr val="569CD6"/>
                </a:solidFill>
                <a:latin typeface="Consolas" panose="020B0609020204030204" pitchFamily="49" charset="0"/>
              </a:rPr>
              <a:t>function</a:t>
            </a:r>
            <a:r>
              <a:rPr lang="en-US">
                <a:solidFill>
                  <a:srgbClr val="D4D4D4"/>
                </a:solidFill>
                <a:latin typeface="Consolas" panose="020B0609020204030204" pitchFamily="49" charset="0"/>
              </a:rPr>
              <a:t> </a:t>
            </a:r>
            <a:r>
              <a:rPr lang="en-US">
                <a:solidFill>
                  <a:srgbClr val="DCDCAA"/>
                </a:solidFill>
                <a:latin typeface="Consolas" panose="020B0609020204030204" pitchFamily="49" charset="0"/>
              </a:rPr>
              <a:t>createSentence</a:t>
            </a:r>
            <a:r>
              <a:rPr lang="en-US">
                <a:solidFill>
                  <a:srgbClr val="D4D4D4"/>
                </a:solidFill>
                <a:latin typeface="Consolas" panose="020B0609020204030204" pitchFamily="49" charset="0"/>
              </a:rPr>
              <a:t>(</a:t>
            </a:r>
            <a:r>
              <a:rPr lang="en-US">
                <a:solidFill>
                  <a:srgbClr val="9CDCFE"/>
                </a:solidFill>
                <a:latin typeface="Consolas" panose="020B0609020204030204" pitchFamily="49" charset="0"/>
              </a:rPr>
              <a:t>words</a:t>
            </a:r>
            <a:r>
              <a:rPr lang="en-US">
                <a:solidFill>
                  <a:srgbClr val="D4D4D4"/>
                </a:solidFill>
                <a:latin typeface="Consolas" panose="020B0609020204030204" pitchFamily="49" charset="0"/>
              </a:rPr>
              <a:t>) {</a:t>
            </a:r>
          </a:p>
          <a:p>
            <a:r>
              <a:rPr lang="en-US">
                <a:solidFill>
                  <a:srgbClr val="D4D4D4"/>
                </a:solidFill>
                <a:latin typeface="Consolas" panose="020B0609020204030204" pitchFamily="49" charset="0"/>
              </a:rPr>
              <a:t>    </a:t>
            </a:r>
            <a:r>
              <a:rPr lang="en-US">
                <a:solidFill>
                  <a:srgbClr val="569CD6"/>
                </a:solidFill>
                <a:latin typeface="Consolas" panose="020B0609020204030204" pitchFamily="49" charset="0"/>
              </a:rPr>
              <a:t>const</a:t>
            </a:r>
            <a:r>
              <a:rPr lang="en-US">
                <a:solidFill>
                  <a:srgbClr val="D4D4D4"/>
                </a:solidFill>
                <a:latin typeface="Consolas" panose="020B0609020204030204" pitchFamily="49" charset="0"/>
              </a:rPr>
              <a:t> </a:t>
            </a:r>
            <a:r>
              <a:rPr lang="en-US">
                <a:solidFill>
                  <a:srgbClr val="9CDCFE"/>
                </a:solidFill>
                <a:latin typeface="Consolas" panose="020B0609020204030204" pitchFamily="49" charset="0"/>
              </a:rPr>
              <a:t>sentence</a:t>
            </a:r>
            <a:r>
              <a:rPr lang="en-US">
                <a:solidFill>
                  <a:srgbClr val="D4D4D4"/>
                </a:solidFill>
                <a:latin typeface="Consolas" panose="020B0609020204030204" pitchFamily="49" charset="0"/>
              </a:rPr>
              <a:t> = </a:t>
            </a:r>
            <a:r>
              <a:rPr lang="en-US">
                <a:solidFill>
                  <a:srgbClr val="9CDCFE"/>
                </a:solidFill>
                <a:latin typeface="Consolas" panose="020B0609020204030204" pitchFamily="49" charset="0"/>
              </a:rPr>
              <a:t>words</a:t>
            </a:r>
            <a:r>
              <a:rPr lang="en-US">
                <a:solidFill>
                  <a:srgbClr val="D4D4D4"/>
                </a:solidFill>
                <a:latin typeface="Consolas" panose="020B0609020204030204" pitchFamily="49" charset="0"/>
              </a:rPr>
              <a:t>.</a:t>
            </a:r>
            <a:r>
              <a:rPr lang="en-US">
                <a:solidFill>
                  <a:srgbClr val="DCDCAA"/>
                </a:solidFill>
                <a:latin typeface="Consolas" panose="020B0609020204030204" pitchFamily="49" charset="0"/>
              </a:rPr>
              <a:t>join</a:t>
            </a:r>
            <a:r>
              <a:rPr lang="en-US">
                <a:solidFill>
                  <a:srgbClr val="D4D4D4"/>
                </a:solidFill>
                <a:latin typeface="Consolas" panose="020B0609020204030204" pitchFamily="49" charset="0"/>
              </a:rPr>
              <a:t>(</a:t>
            </a:r>
            <a:r>
              <a:rPr lang="en-US">
                <a:solidFill>
                  <a:srgbClr val="CE9178"/>
                </a:solidFill>
                <a:latin typeface="Consolas" panose="020B0609020204030204" pitchFamily="49" charset="0"/>
              </a:rPr>
              <a:t>' '</a:t>
            </a:r>
            <a:r>
              <a:rPr lang="en-US">
                <a:solidFill>
                  <a:srgbClr val="D4D4D4"/>
                </a:solidFill>
                <a:latin typeface="Consolas" panose="020B0609020204030204" pitchFamily="49" charset="0"/>
              </a:rPr>
              <a:t>);</a:t>
            </a:r>
          </a:p>
          <a:p>
            <a:r>
              <a:rPr lang="en-US">
                <a:solidFill>
                  <a:srgbClr val="D4D4D4"/>
                </a:solidFill>
                <a:latin typeface="Consolas" panose="020B0609020204030204" pitchFamily="49" charset="0"/>
              </a:rPr>
              <a:t>    </a:t>
            </a:r>
            <a:r>
              <a:rPr lang="en-US">
                <a:solidFill>
                  <a:srgbClr val="C586C0"/>
                </a:solidFill>
                <a:latin typeface="Consolas" panose="020B0609020204030204" pitchFamily="49" charset="0"/>
              </a:rPr>
              <a:t>return</a:t>
            </a:r>
            <a:r>
              <a:rPr lang="en-US">
                <a:solidFill>
                  <a:srgbClr val="D4D4D4"/>
                </a:solidFill>
                <a:latin typeface="Consolas" panose="020B0609020204030204" pitchFamily="49" charset="0"/>
              </a:rPr>
              <a:t> </a:t>
            </a:r>
            <a:r>
              <a:rPr lang="en-US">
                <a:solidFill>
                  <a:srgbClr val="9CDCFE"/>
                </a:solidFill>
                <a:latin typeface="Consolas" panose="020B0609020204030204" pitchFamily="49" charset="0"/>
              </a:rPr>
              <a:t>sentence</a:t>
            </a:r>
            <a:r>
              <a:rPr lang="en-US">
                <a:solidFill>
                  <a:srgbClr val="D4D4D4"/>
                </a:solidFill>
                <a:latin typeface="Consolas" panose="020B0609020204030204" pitchFamily="49" charset="0"/>
              </a:rPr>
              <a:t>;</a:t>
            </a:r>
          </a:p>
          <a:p>
            <a:r>
              <a:rPr lang="en-US">
                <a:solidFill>
                  <a:srgbClr val="D4D4D4"/>
                </a:solidFill>
                <a:latin typeface="Consolas" panose="020B0609020204030204" pitchFamily="49" charset="0"/>
              </a:rPr>
              <a:t> }</a:t>
            </a:r>
          </a:p>
        </p:txBody>
      </p:sp>
    </p:spTree>
    <p:extLst>
      <p:ext uri="{BB962C8B-B14F-4D97-AF65-F5344CB8AC3E}">
        <p14:creationId xmlns:p14="http://schemas.microsoft.com/office/powerpoint/2010/main" val="2531937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bg1">
                <a:tint val="90000"/>
                <a:lumMod val="110000"/>
              </a:schemeClr>
            </a:gs>
            <a:gs pos="100000">
              <a:schemeClr val="accent4">
                <a:lumMod val="60000"/>
                <a:lumOff val="40000"/>
              </a:schemeClr>
            </a:gs>
          </a:gsLst>
          <a:path path="circle">
            <a:fillToRect l="50000" t="50000" r="100000" b="100000"/>
          </a:path>
          <a:tileRect/>
        </a:gra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F123B4-9899-42C7-810B-F380B249AF43}"/>
              </a:ext>
            </a:extLst>
          </p:cNvPr>
          <p:cNvSpPr>
            <a:spLocks noGrp="1"/>
          </p:cNvSpPr>
          <p:nvPr>
            <p:ph idx="1"/>
          </p:nvPr>
        </p:nvSpPr>
        <p:spPr>
          <a:xfrm>
            <a:off x="581194" y="2180496"/>
            <a:ext cx="11029615" cy="3678303"/>
          </a:xfrm>
        </p:spPr>
        <p:txBody>
          <a:bodyPr/>
          <a:lstStyle/>
          <a:p>
            <a:r>
              <a:rPr lang="en-US" dirty="0"/>
              <a:t>The key difference between a library and a framework is "Inversion of Control“.</a:t>
            </a:r>
          </a:p>
          <a:p>
            <a:r>
              <a:rPr lang="en-US" dirty="0"/>
              <a:t>A framework inverts the control of the program. It tells the developer what they need. A library doesn’t. The programmer calls the library where and when </a:t>
            </a:r>
            <a:r>
              <a:rPr lang="en-US" i="1" dirty="0"/>
              <a:t>they</a:t>
            </a:r>
            <a:r>
              <a:rPr lang="en-US" dirty="0"/>
              <a:t> need it</a:t>
            </a:r>
          </a:p>
        </p:txBody>
      </p:sp>
      <p:sp>
        <p:nvSpPr>
          <p:cNvPr id="3" name="Title 2">
            <a:extLst>
              <a:ext uri="{FF2B5EF4-FFF2-40B4-BE49-F238E27FC236}">
                <a16:creationId xmlns:a16="http://schemas.microsoft.com/office/drawing/2014/main" id="{91C3F218-F616-4F5F-B729-E24DCE6554BF}"/>
              </a:ext>
            </a:extLst>
          </p:cNvPr>
          <p:cNvSpPr>
            <a:spLocks noGrp="1"/>
          </p:cNvSpPr>
          <p:nvPr>
            <p:ph type="title"/>
          </p:nvPr>
        </p:nvSpPr>
        <p:spPr/>
        <p:txBody>
          <a:bodyPr/>
          <a:lstStyle/>
          <a:p>
            <a:r>
              <a:rPr lang="en-US" dirty="0"/>
              <a:t>…</a:t>
            </a:r>
            <a:r>
              <a:rPr lang="en-US" dirty="0" err="1"/>
              <a:t>Contd</a:t>
            </a:r>
            <a:endParaRPr lang="en-US" dirty="0"/>
          </a:p>
        </p:txBody>
      </p:sp>
      <p:pic>
        <p:nvPicPr>
          <p:cNvPr id="6146" name="Picture 2" descr="framework-vs-library">
            <a:extLst>
              <a:ext uri="{FF2B5EF4-FFF2-40B4-BE49-F238E27FC236}">
                <a16:creationId xmlns:a16="http://schemas.microsoft.com/office/drawing/2014/main" id="{5D693C0E-F47C-4E5A-BED3-C26A683FF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744" y="3429000"/>
            <a:ext cx="6096000" cy="2590800"/>
          </a:xfrm>
          <a:prstGeom prst="rect">
            <a:avLst/>
          </a:prstGeom>
          <a:gradFill>
            <a:gsLst>
              <a:gs pos="0">
                <a:schemeClr val="bg1">
                  <a:tint val="90000"/>
                  <a:lumMod val="110000"/>
                </a:schemeClr>
              </a:gs>
              <a:gs pos="100000">
                <a:schemeClr val="accent4">
                  <a:lumMod val="60000"/>
                  <a:lumOff val="40000"/>
                </a:schemeClr>
              </a:gs>
            </a:gsLst>
            <a:path path="circle">
              <a:fillToRect l="50000" t="50000" r="100000" b="100000"/>
            </a:path>
          </a:gradFill>
          <a:effectLst>
            <a:softEdge rad="63500"/>
          </a:effectLst>
        </p:spPr>
      </p:pic>
    </p:spTree>
    <p:extLst>
      <p:ext uri="{BB962C8B-B14F-4D97-AF65-F5344CB8AC3E}">
        <p14:creationId xmlns:p14="http://schemas.microsoft.com/office/powerpoint/2010/main" val="2644497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7000">
              <a:schemeClr val="bg1">
                <a:tint val="90000"/>
                <a:lumMod val="110000"/>
              </a:schemeClr>
            </a:gs>
            <a:gs pos="100000">
              <a:schemeClr val="accent4">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07291F-A856-42B8-80C4-4AD7D5D60189}"/>
              </a:ext>
            </a:extLst>
          </p:cNvPr>
          <p:cNvSpPr>
            <a:spLocks noGrp="1"/>
          </p:cNvSpPr>
          <p:nvPr>
            <p:ph type="title"/>
          </p:nvPr>
        </p:nvSpPr>
        <p:spPr/>
        <p:txBody>
          <a:bodyPr>
            <a:normAutofit fontScale="90000"/>
          </a:bodyPr>
          <a:lstStyle/>
          <a:p>
            <a:r>
              <a:rPr lang="en-US" cap="none" dirty="0"/>
              <a:t>React makes user interfaces very easy to build by cutting each parts page into pieces. </a:t>
            </a:r>
            <a:br>
              <a:rPr lang="en-US" cap="none" dirty="0"/>
            </a:br>
            <a:r>
              <a:rPr lang="en-US" cap="none" dirty="0"/>
              <a:t>We call these pieces </a:t>
            </a:r>
            <a:r>
              <a:rPr lang="en-US" b="1" i="1" cap="none" dirty="0"/>
              <a:t>COMPONENTS</a:t>
            </a:r>
            <a:r>
              <a:rPr lang="en-US" i="1" cap="none" dirty="0"/>
              <a:t>.</a:t>
            </a:r>
            <a:endParaRPr lang="en-US" cap="none" dirty="0"/>
          </a:p>
        </p:txBody>
      </p:sp>
      <p:pic>
        <p:nvPicPr>
          <p:cNvPr id="4098" name="Picture 2" descr="lego - What Is React - Edureka">
            <a:extLst>
              <a:ext uri="{FF2B5EF4-FFF2-40B4-BE49-F238E27FC236}">
                <a16:creationId xmlns:a16="http://schemas.microsoft.com/office/drawing/2014/main" id="{E7A67B7C-FDB4-4C04-96FA-3863025469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67" y="3144904"/>
            <a:ext cx="5069549" cy="251456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media-1.freecodecamp.org/images/1*bvQNHjZOXcl-ds9A4AWYVg.png">
            <a:extLst>
              <a:ext uri="{FF2B5EF4-FFF2-40B4-BE49-F238E27FC236}">
                <a16:creationId xmlns:a16="http://schemas.microsoft.com/office/drawing/2014/main" id="{BEC87780-2DB6-4E23-8837-221CD50E85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686" y="2904319"/>
            <a:ext cx="5538314" cy="299573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107EA82-6E52-4979-8ECA-2EF5449ABEA7}"/>
              </a:ext>
            </a:extLst>
          </p:cNvPr>
          <p:cNvCxnSpPr>
            <a:cxnSpLocks/>
          </p:cNvCxnSpPr>
          <p:nvPr/>
        </p:nvCxnSpPr>
        <p:spPr>
          <a:xfrm>
            <a:off x="6128658" y="2090057"/>
            <a:ext cx="0" cy="4419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9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p:cTn id="7" dur="500" fill="hold"/>
                                        <p:tgtEl>
                                          <p:spTgt spid="4100"/>
                                        </p:tgtEl>
                                        <p:attrNameLst>
                                          <p:attrName>ppt_w</p:attrName>
                                        </p:attrNameLst>
                                      </p:cBhvr>
                                      <p:tavLst>
                                        <p:tav tm="0">
                                          <p:val>
                                            <p:fltVal val="0"/>
                                          </p:val>
                                        </p:tav>
                                        <p:tav tm="100000">
                                          <p:val>
                                            <p:strVal val="#ppt_w"/>
                                          </p:val>
                                        </p:tav>
                                      </p:tavLst>
                                    </p:anim>
                                    <p:anim calcmode="lin" valueType="num">
                                      <p:cBhvr>
                                        <p:cTn id="8" dur="500" fill="hold"/>
                                        <p:tgtEl>
                                          <p:spTgt spid="4100"/>
                                        </p:tgtEl>
                                        <p:attrNameLst>
                                          <p:attrName>ppt_h</p:attrName>
                                        </p:attrNameLst>
                                      </p:cBhvr>
                                      <p:tavLst>
                                        <p:tav tm="0">
                                          <p:val>
                                            <p:fltVal val="0"/>
                                          </p:val>
                                        </p:tav>
                                        <p:tav tm="100000">
                                          <p:val>
                                            <p:strVal val="#ppt_h"/>
                                          </p:val>
                                        </p:tav>
                                      </p:tavLst>
                                    </p:anim>
                                    <p:animEffect transition="in" filter="fade">
                                      <p:cBhvr>
                                        <p:cTn id="9" dur="500"/>
                                        <p:tgtEl>
                                          <p:spTgt spid="4100"/>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itle">
            <a:extLst>
              <a:ext uri="{FF2B5EF4-FFF2-40B4-BE49-F238E27FC236}">
                <a16:creationId xmlns:a16="http://schemas.microsoft.com/office/drawing/2014/main" id="{524E7AA8-036D-4F28-96BA-A52B66A33BD9}"/>
              </a:ext>
            </a:extLst>
          </p:cNvPr>
          <p:cNvSpPr>
            <a:spLocks noGrp="1"/>
          </p:cNvSpPr>
          <p:nvPr>
            <p:ph type="title"/>
          </p:nvPr>
        </p:nvSpPr>
        <p:spPr/>
        <p:txBody>
          <a:bodyPr/>
          <a:lstStyle/>
          <a:p>
            <a:r>
              <a:rPr lang="en-US" dirty="0"/>
              <a:t>React Architecture</a:t>
            </a:r>
          </a:p>
        </p:txBody>
      </p:sp>
      <p:sp>
        <p:nvSpPr>
          <p:cNvPr id="3" name="Content Placeholder 2" descr="content">
            <a:extLst>
              <a:ext uri="{FF2B5EF4-FFF2-40B4-BE49-F238E27FC236}">
                <a16:creationId xmlns:a16="http://schemas.microsoft.com/office/drawing/2014/main" id="{46EBE25F-EA7E-41D8-8362-014D6953C631}"/>
              </a:ext>
            </a:extLst>
          </p:cNvPr>
          <p:cNvSpPr>
            <a:spLocks noGrp="1"/>
          </p:cNvSpPr>
          <p:nvPr>
            <p:ph idx="1"/>
          </p:nvPr>
        </p:nvSpPr>
        <p:spPr/>
        <p:txBody>
          <a:bodyPr/>
          <a:lstStyle/>
          <a:p>
            <a:endParaRPr lang="en-US" dirty="0"/>
          </a:p>
        </p:txBody>
      </p:sp>
      <p:pic>
        <p:nvPicPr>
          <p:cNvPr id="6" name="Graphic 5" descr="Bridge scene">
            <a:extLst>
              <a:ext uri="{FF2B5EF4-FFF2-40B4-BE49-F238E27FC236}">
                <a16:creationId xmlns:a16="http://schemas.microsoft.com/office/drawing/2014/main" id="{52D26732-17EB-4B4E-859E-14A8B918A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857" y="729658"/>
            <a:ext cx="1295399" cy="914400"/>
          </a:xfrm>
          <a:prstGeom prst="rect">
            <a:avLst/>
          </a:prstGeom>
        </p:spPr>
      </p:pic>
    </p:spTree>
    <p:extLst>
      <p:ext uri="{BB962C8B-B14F-4D97-AF65-F5344CB8AC3E}">
        <p14:creationId xmlns:p14="http://schemas.microsoft.com/office/powerpoint/2010/main" val="2931083422"/>
      </p:ext>
    </p:extLst>
  </p:cSld>
  <p:clrMapOvr>
    <a:masterClrMapping/>
  </p:clrMapOvr>
</p:sld>
</file>

<file path=ppt/theme/theme1.xml><?xml version="1.0" encoding="utf-8"?>
<a:theme xmlns:a="http://schemas.openxmlformats.org/drawingml/2006/main" name="Dividend">
  <a:themeElements>
    <a:clrScheme name="Custom 11">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Custom 2">
      <a:majorFont>
        <a:latin typeface="Candara"/>
        <a:ea typeface=""/>
        <a:cs typeface=""/>
      </a:majorFont>
      <a:minorFont>
        <a:latin typeface="Candara"/>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ln>
          <a:noFill/>
        </a:ln>
      </a:spPr>
      <a:bodyPr rtlCol="0" anchor="ctr"/>
      <a:lstStyle>
        <a:defPPr algn="ctr">
          <a:defRPr/>
        </a:defPPr>
      </a:lstStyle>
      <a:style>
        <a:lnRef idx="2">
          <a:schemeClr val="accent2">
            <a:shade val="50000"/>
          </a:schemeClr>
        </a:lnRef>
        <a:fillRef idx="1">
          <a:schemeClr val="accent2"/>
        </a:fillRef>
        <a:effectRef idx="0">
          <a:schemeClr val="accent2"/>
        </a:effectRef>
        <a:fontRef idx="minor">
          <a:schemeClr val="lt1"/>
        </a:fontRef>
      </a:style>
    </a:spDef>
  </a:objectDefaults>
  <a:extraClrSchemeLst/>
  <a:extLst>
    <a:ext uri="{05A4C25C-085E-4340-85A3-A5531E510DB2}">
      <thm15:themeFamily xmlns:thm15="http://schemas.microsoft.com/office/thememl/2012/main" name="Presentation1" id="{F529A05C-9967-417B-A795-0EE2DA56A977}" vid="{B371D623-29EC-4410-98F2-D4F69349AE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8FDF75-6DB0-420B-9CE9-4E2094004A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5732F72-BAE4-4D8F-B5A8-4D4D584BF69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531C3B7-F137-4B62-A714-55F90281BD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Looks like sounds like presentation</Template>
  <TotalTime>0</TotalTime>
  <Words>357</Words>
  <Application>Microsoft Office PowerPoint</Application>
  <PresentationFormat>Widescreen</PresentationFormat>
  <Paragraphs>74</Paragraphs>
  <Slides>15</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Candara</vt:lpstr>
      <vt:lpstr>Consolas</vt:lpstr>
      <vt:lpstr>Tahoma</vt:lpstr>
      <vt:lpstr>Wingdings 2</vt:lpstr>
      <vt:lpstr>Dividend</vt:lpstr>
      <vt:lpstr>React JS</vt:lpstr>
      <vt:lpstr>React Introduction Component State Routes Props Redux Context etc </vt:lpstr>
      <vt:lpstr>What is React Js</vt:lpstr>
      <vt:lpstr>JavaScript Frameworks</vt:lpstr>
      <vt:lpstr>React is a component-based library which is used to develop interactive UI’s (user interfaces).   It is currently one of the most popular JavaScript front-end libraries which has a strong foundation and a large community supporting it  </vt:lpstr>
      <vt:lpstr>Library vs Framework in Js</vt:lpstr>
      <vt:lpstr>…Contd</vt:lpstr>
      <vt:lpstr>React makes user interfaces very easy to build by cutting each parts page into pieces.  We call these pieces COMPONENTS.</vt:lpstr>
      <vt:lpstr>React Architecture</vt:lpstr>
      <vt:lpstr>Virtual DOM</vt:lpstr>
      <vt:lpstr>JSX</vt:lpstr>
      <vt:lpstr>Brainstorm Group(s)</vt:lpstr>
      <vt:lpstr>Timer</vt:lpstr>
      <vt:lpstr>Looks LIKE SOUNDS Like</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2019-10-09T05:11:43Z</dcterms:created>
  <dcterms:modified xsi:type="dcterms:W3CDTF">2019-10-09T07:47:31Z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